
<file path=[Content_Types].xml><?xml version="1.0" encoding="utf-8"?>
<Types xmlns="http://schemas.openxmlformats.org/package/2006/content-types">
  <Default Extension="emf" ContentType="image/x-emf"/>
  <Default Extension="fntdata" ContentType="application/x-fontdata"/>
  <Default Extension="jpeg" ContentType="image/jpeg"/>
  <Default Extension="mp3" ContentType="audio/m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812" r:id="rId4"/>
  </p:sldMasterIdLst>
  <p:notesMasterIdLst>
    <p:notesMasterId r:id="rId32"/>
  </p:notesMasterIdLst>
  <p:handoutMasterIdLst>
    <p:handoutMasterId r:id="rId33"/>
  </p:handoutMasterIdLst>
  <p:sldIdLst>
    <p:sldId id="5772" r:id="rId5"/>
    <p:sldId id="5825" r:id="rId6"/>
    <p:sldId id="5776" r:id="rId7"/>
    <p:sldId id="5775" r:id="rId8"/>
    <p:sldId id="5802" r:id="rId9"/>
    <p:sldId id="5774" r:id="rId10"/>
    <p:sldId id="5777" r:id="rId11"/>
    <p:sldId id="5797" r:id="rId12"/>
    <p:sldId id="5798" r:id="rId13"/>
    <p:sldId id="5778" r:id="rId14"/>
    <p:sldId id="5803" r:id="rId15"/>
    <p:sldId id="5804" r:id="rId16"/>
    <p:sldId id="5824" r:id="rId17"/>
    <p:sldId id="5807" r:id="rId18"/>
    <p:sldId id="5780" r:id="rId19"/>
    <p:sldId id="5784" r:id="rId20"/>
    <p:sldId id="5815" r:id="rId21"/>
    <p:sldId id="5789" r:id="rId22"/>
    <p:sldId id="5785" r:id="rId23"/>
    <p:sldId id="5786" r:id="rId24"/>
    <p:sldId id="5816" r:id="rId25"/>
    <p:sldId id="5791" r:id="rId26"/>
    <p:sldId id="5823" r:id="rId27"/>
    <p:sldId id="5817" r:id="rId28"/>
    <p:sldId id="5809" r:id="rId29"/>
    <p:sldId id="5793" r:id="rId30"/>
    <p:sldId id="5794" r:id="rId31"/>
  </p:sldIdLst>
  <p:sldSz cx="12192000" cy="6858000"/>
  <p:notesSz cx="7315200" cy="9601200"/>
  <p:embeddedFontLst>
    <p:embeddedFont>
      <p:font typeface="Arial Black" panose="020B0A04020102020204" pitchFamily="34" charset="0"/>
      <p:bold r:id="rId34"/>
    </p:embeddedFont>
    <p:embeddedFont>
      <p:font typeface="Arial Narrow" panose="020B0606020202030204" pitchFamily="34" charset="0"/>
      <p:regular r:id="rId35"/>
      <p:bold r:id="rId36"/>
      <p:italic r:id="rId37"/>
      <p:boldItalic r:id="rId38"/>
    </p:embeddedFont>
    <p:embeddedFont>
      <p:font typeface="Calibri" panose="020F0502020204030204" pitchFamily="34" charset="0"/>
      <p:regular r:id="rId39"/>
      <p:bold r:id="rId40"/>
      <p:italic r:id="rId41"/>
      <p:boldItalic r:id="rId42"/>
    </p:embeddedFont>
    <p:embeddedFont>
      <p:font typeface="Franklin Gothic Book" panose="020B0503020102020204" pitchFamily="34" charset="0"/>
      <p:regular r:id="rId43"/>
      <p:italic r:id="rId4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Patient Handoff Training" id="{83CFCB09-BAE0-48F6-B0FC-FAC11EE98EAA}">
          <p14:sldIdLst>
            <p14:sldId id="5772"/>
            <p14:sldId id="5825"/>
            <p14:sldId id="5776"/>
            <p14:sldId id="5775"/>
          </p14:sldIdLst>
        </p14:section>
        <p14:section name="Scenario &quot;The Perfect Storm&quot; (Core)" id="{9FBBCE24-A6E6-434C-8F62-C92EB961950B}">
          <p14:sldIdLst>
            <p14:sldId id="5802"/>
            <p14:sldId id="5774"/>
          </p14:sldIdLst>
        </p14:section>
        <p14:section name="Patient Journey Experience (Optional &amp; Flexible)" id="{FF7349FB-C2E1-4E4A-AE6B-2D1DE5A50DFD}">
          <p14:sldIdLst>
            <p14:sldId id="5777"/>
            <p14:sldId id="5797"/>
            <p14:sldId id="5798"/>
            <p14:sldId id="5778"/>
          </p14:sldIdLst>
        </p14:section>
        <p14:section name="Patient Handoff (Core)" id="{5D18B49C-F15D-44A8-991B-0A65CCA4046D}">
          <p14:sldIdLst>
            <p14:sldId id="5803"/>
          </p14:sldIdLst>
        </p14:section>
        <p14:section name="Part 1: Documentation (Core)" id="{F84CFE35-A400-4B15-B8F6-9A4FE8B7A90F}">
          <p14:sldIdLst>
            <p14:sldId id="5804"/>
            <p14:sldId id="5824"/>
            <p14:sldId id="5807"/>
          </p14:sldIdLst>
        </p14:section>
        <p14:section name="Part 2: Communicate (Core)" id="{DE584C30-4ABA-4D8A-A4DB-7E0AB100C2CB}">
          <p14:sldIdLst>
            <p14:sldId id="5780"/>
            <p14:sldId id="5784"/>
          </p14:sldIdLst>
        </p14:section>
        <p14:section name="Communicate (optional)" id="{1C8A108F-8CC0-4777-9D57-E034C3B5C3CD}">
          <p14:sldIdLst>
            <p14:sldId id="5815"/>
            <p14:sldId id="5789"/>
          </p14:sldIdLst>
        </p14:section>
        <p14:section name="Part 3: Transfer of Care (Core)" id="{30821C81-71C5-4F91-972C-DFFF128E1B26}">
          <p14:sldIdLst>
            <p14:sldId id="5785"/>
            <p14:sldId id="5786"/>
            <p14:sldId id="5816"/>
          </p14:sldIdLst>
        </p14:section>
        <p14:section name="Review (Core)" id="{9058D55D-3932-4DA6-92B9-908FB99825DE}">
          <p14:sldIdLst>
            <p14:sldId id="5791"/>
            <p14:sldId id="5823"/>
            <p14:sldId id="5817"/>
            <p14:sldId id="5809"/>
          </p14:sldIdLst>
        </p14:section>
        <p14:section name="Practice Excercise (Optional)" id="{FBCEB742-00A8-4A57-B690-00D3157702AD}">
          <p14:sldIdLst>
            <p14:sldId id="5793"/>
            <p14:sldId id="5794"/>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BCFFCE1-C239-2783-A92D-B0F45A329CB2}" name="Mike Divine" initials="MD" userId="S::m.divine@tier1performance.com::8f9a8378-4678-45fe-8f5c-cece89bbc9dc"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7" name="Kerri Chik" initials="KC" lastIdx="79" clrIdx="6">
    <p:extLst>
      <p:ext uri="{19B8F6BF-5375-455C-9EA6-DF929625EA0E}">
        <p15:presenceInfo xmlns:p15="http://schemas.microsoft.com/office/powerpoint/2012/main" userId="S::k.chik@tier1performance.com::4569650e-5cd7-4141-836b-b96af966abd5" providerId="AD"/>
      </p:ext>
    </p:extLst>
  </p:cmAuthor>
  <p:cmAuthor id="1" name="Matt Kroeger" initials="MK" lastIdx="4" clrIdx="0">
    <p:extLst>
      <p:ext uri="{19B8F6BF-5375-455C-9EA6-DF929625EA0E}">
        <p15:presenceInfo xmlns:p15="http://schemas.microsoft.com/office/powerpoint/2012/main" userId="S::m.kroeger@tier1performance.com::b3e0ea42-f596-4fc6-ab03-29617a5679e8" providerId="AD"/>
      </p:ext>
    </p:extLst>
  </p:cmAuthor>
  <p:cmAuthor id="8" name="David Bock" initials="DB" lastIdx="4" clrIdx="7">
    <p:extLst>
      <p:ext uri="{19B8F6BF-5375-455C-9EA6-DF929625EA0E}">
        <p15:presenceInfo xmlns:p15="http://schemas.microsoft.com/office/powerpoint/2012/main" userId="S::d.bock@tier1performance.com::16a5c621-9ac2-4c48-9fcf-0a3e9228733c" providerId="AD"/>
      </p:ext>
    </p:extLst>
  </p:cmAuthor>
  <p:cmAuthor id="2" name="Beth Cavanaugh" initials="BC" lastIdx="4" clrIdx="1">
    <p:extLst>
      <p:ext uri="{19B8F6BF-5375-455C-9EA6-DF929625EA0E}">
        <p15:presenceInfo xmlns:p15="http://schemas.microsoft.com/office/powerpoint/2012/main" userId="S::b.cavanaugh@tier1performance.com::b4873bec-9eb5-4804-90f8-39ab50a265e5" providerId="AD"/>
      </p:ext>
    </p:extLst>
  </p:cmAuthor>
  <p:cmAuthor id="9" name="Allison Thompson" initials="AT" lastIdx="30" clrIdx="8">
    <p:extLst>
      <p:ext uri="{19B8F6BF-5375-455C-9EA6-DF929625EA0E}">
        <p15:presenceInfo xmlns:p15="http://schemas.microsoft.com/office/powerpoint/2012/main" userId="S::a.thompson@tier1performance.com::942307a8-4abe-4587-ad1b-c2e396a44cd8" providerId="AD"/>
      </p:ext>
    </p:extLst>
  </p:cmAuthor>
  <p:cmAuthor id="3" name="Christy Carr" initials="CC" lastIdx="27" clrIdx="2">
    <p:extLst>
      <p:ext uri="{19B8F6BF-5375-455C-9EA6-DF929625EA0E}">
        <p15:presenceInfo xmlns:p15="http://schemas.microsoft.com/office/powerpoint/2012/main" userId="S::c.carr@tier1performance.com::51c93499-6bb4-40f1-8c36-deca9d157848" providerId="AD"/>
      </p:ext>
    </p:extLst>
  </p:cmAuthor>
  <p:cmAuthor id="10" name="Anna Grome" initials="AG" lastIdx="27" clrIdx="9">
    <p:extLst>
      <p:ext uri="{19B8F6BF-5375-455C-9EA6-DF929625EA0E}">
        <p15:presenceInfo xmlns:p15="http://schemas.microsoft.com/office/powerpoint/2012/main" userId="S::a.grome@tier1performance.com::b4946dd5-8cf2-43cf-b668-cef38dba3ff0" providerId="AD"/>
      </p:ext>
    </p:extLst>
  </p:cmAuthor>
  <p:cmAuthor id="4" name="Steve Boller" initials="SB" lastIdx="3" clrIdx="3">
    <p:extLst>
      <p:ext uri="{19B8F6BF-5375-455C-9EA6-DF929625EA0E}">
        <p15:presenceInfo xmlns:p15="http://schemas.microsoft.com/office/powerpoint/2012/main" userId="S::s.boller@tier1performance.com::8a1754f0-61a6-4967-b1ba-02ec680616ac" providerId="AD"/>
      </p:ext>
    </p:extLst>
  </p:cmAuthor>
  <p:cmAuthor id="11" name="Sarah Kramer" initials="SK" lastIdx="2" clrIdx="10">
    <p:extLst>
      <p:ext uri="{19B8F6BF-5375-455C-9EA6-DF929625EA0E}">
        <p15:presenceInfo xmlns:p15="http://schemas.microsoft.com/office/powerpoint/2012/main" userId="S::s.kramer@tier1performance.com::b568e739-6674-4a19-84e1-4f977df8c08d" providerId="AD"/>
      </p:ext>
    </p:extLst>
  </p:cmAuthor>
  <p:cmAuthor id="5" name="Jackie Lutzke" initials="JL" lastIdx="12" clrIdx="4">
    <p:extLst>
      <p:ext uri="{19B8F6BF-5375-455C-9EA6-DF929625EA0E}">
        <p15:presenceInfo xmlns:p15="http://schemas.microsoft.com/office/powerpoint/2012/main" userId="S::j.lutzke@tier1performance.com::dae8f374-44ff-48a9-85a7-1d86ad2a61df" providerId="AD"/>
      </p:ext>
    </p:extLst>
  </p:cmAuthor>
  <p:cmAuthor id="6" name="Camilla Knott" initials="CK" lastIdx="48" clrIdx="5">
    <p:extLst>
      <p:ext uri="{19B8F6BF-5375-455C-9EA6-DF929625EA0E}">
        <p15:presenceInfo xmlns:p15="http://schemas.microsoft.com/office/powerpoint/2012/main" userId="S::c.knott@tier1performance.com::49a5c8c4-aabf-4da6-99ad-5c8a1e89206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57AD2"/>
    <a:srgbClr val="0071BC"/>
    <a:srgbClr val="2671BD"/>
    <a:srgbClr val="FFFFFF"/>
    <a:srgbClr val="4472C4"/>
    <a:srgbClr val="00618B"/>
    <a:srgbClr val="3C5361"/>
    <a:srgbClr val="414042"/>
    <a:srgbClr val="005581"/>
    <a:srgbClr val="FDC34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49844" autoAdjust="0"/>
  </p:normalViewPr>
  <p:slideViewPr>
    <p:cSldViewPr snapToGrid="0">
      <p:cViewPr varScale="1">
        <p:scale>
          <a:sx n="40" d="100"/>
          <a:sy n="40" d="100"/>
        </p:scale>
        <p:origin x="210" y="39"/>
      </p:cViewPr>
      <p:guideLst/>
    </p:cSldViewPr>
  </p:slideViewPr>
  <p:notesTextViewPr>
    <p:cViewPr>
      <p:scale>
        <a:sx n="1" d="1"/>
        <a:sy n="1" d="1"/>
      </p:scale>
      <p:origin x="0" y="-1296"/>
    </p:cViewPr>
  </p:notesTextViewPr>
  <p:notesViewPr>
    <p:cSldViewPr snapToGrid="0">
      <p:cViewPr varScale="1">
        <p:scale>
          <a:sx n="61" d="100"/>
          <a:sy n="61" d="100"/>
        </p:scale>
        <p:origin x="678" y="2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6.fntdata"/><Relationship Id="rId21" Type="http://schemas.openxmlformats.org/officeDocument/2006/relationships/slide" Target="slides/slide17.xml"/><Relationship Id="rId34" Type="http://schemas.openxmlformats.org/officeDocument/2006/relationships/font" Target="fonts/font1.fntdata"/><Relationship Id="rId42" Type="http://schemas.openxmlformats.org/officeDocument/2006/relationships/font" Target="fonts/font9.fntdata"/><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font" Target="fonts/font4.fntdata"/><Relationship Id="rId40" Type="http://schemas.openxmlformats.org/officeDocument/2006/relationships/font" Target="fonts/font7.fntdata"/><Relationship Id="rId45"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font" Target="fonts/font3.fntdata"/><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font" Target="fonts/font11.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font" Target="fonts/font2.fntdata"/><Relationship Id="rId43" Type="http://schemas.openxmlformats.org/officeDocument/2006/relationships/font" Target="fonts/font10.fntdata"/><Relationship Id="rId48" Type="http://schemas.openxmlformats.org/officeDocument/2006/relationships/theme" Target="theme/theme1.xml"/><Relationship Id="rId8" Type="http://schemas.openxmlformats.org/officeDocument/2006/relationships/slide" Target="slides/slide4.xml"/><Relationship Id="rId51" Type="http://schemas.microsoft.com/office/2018/10/relationships/authors" Target="author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openxmlformats.org/officeDocument/2006/relationships/font" Target="fonts/font5.fntdata"/><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font" Target="fonts/font8.fntdata"/><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rri Chik" userId="4569650e-5cd7-4141-836b-b96af966abd5" providerId="ADAL" clId="{84B65558-FF2E-4011-9F3E-0E1AC7752A6B}"/>
    <pc:docChg chg="modSld">
      <pc:chgData name="Kerri Chik" userId="4569650e-5cd7-4141-836b-b96af966abd5" providerId="ADAL" clId="{84B65558-FF2E-4011-9F3E-0E1AC7752A6B}" dt="2022-12-14T16:09:56.034" v="6" actId="20577"/>
      <pc:docMkLst>
        <pc:docMk/>
      </pc:docMkLst>
      <pc:sldChg chg="modNotes">
        <pc:chgData name="Kerri Chik" userId="4569650e-5cd7-4141-836b-b96af966abd5" providerId="ADAL" clId="{84B65558-FF2E-4011-9F3E-0E1AC7752A6B}" dt="2022-12-14T16:09:56.034" v="6" actId="20577"/>
        <pc:sldMkLst>
          <pc:docMk/>
          <pc:sldMk cId="602879227" sldId="5772"/>
        </pc:sldMkLst>
      </pc:sldChg>
      <pc:sldChg chg="modNotes">
        <pc:chgData name="Kerri Chik" userId="4569650e-5cd7-4141-836b-b96af966abd5" providerId="ADAL" clId="{84B65558-FF2E-4011-9F3E-0E1AC7752A6B}" dt="2022-11-30T16:34:44.268" v="2" actId="14100"/>
        <pc:sldMkLst>
          <pc:docMk/>
          <pc:sldMk cId="886730441" sldId="5774"/>
        </pc:sldMkLst>
      </pc:sldChg>
      <pc:sldChg chg="modNotes">
        <pc:chgData name="Kerri Chik" userId="4569650e-5cd7-4141-836b-b96af966abd5" providerId="ADAL" clId="{84B65558-FF2E-4011-9F3E-0E1AC7752A6B}" dt="2022-11-30T16:31:53.843" v="0" actId="14100"/>
        <pc:sldMkLst>
          <pc:docMk/>
          <pc:sldMk cId="2683494356" sldId="5775"/>
        </pc:sldMkLst>
      </pc:sldChg>
      <pc:sldChg chg="modNotes">
        <pc:chgData name="Kerri Chik" userId="4569650e-5cd7-4141-836b-b96af966abd5" providerId="ADAL" clId="{84B65558-FF2E-4011-9F3E-0E1AC7752A6B}" dt="2022-11-30T16:32:38.443" v="1" actId="14100"/>
        <pc:sldMkLst>
          <pc:docMk/>
          <pc:sldMk cId="2333456241" sldId="5776"/>
        </pc:sldMkLst>
      </pc:sldChg>
      <pc:sldChg chg="modNotes">
        <pc:chgData name="Kerri Chik" userId="4569650e-5cd7-4141-836b-b96af966abd5" providerId="ADAL" clId="{84B65558-FF2E-4011-9F3E-0E1AC7752A6B}" dt="2022-11-30T16:52:56.950" v="3" actId="14100"/>
        <pc:sldMkLst>
          <pc:docMk/>
          <pc:sldMk cId="2851764149" sldId="5780"/>
        </pc:sldMkLst>
      </pc:sldChg>
      <pc:sldChg chg="modNotes">
        <pc:chgData name="Kerri Chik" userId="4569650e-5cd7-4141-836b-b96af966abd5" providerId="ADAL" clId="{84B65558-FF2E-4011-9F3E-0E1AC7752A6B}" dt="2022-11-30T16:55:47.982" v="4" actId="14100"/>
        <pc:sldMkLst>
          <pc:docMk/>
          <pc:sldMk cId="3841174099" sldId="5784"/>
        </pc:sldMkLst>
      </pc:sldChg>
      <pc:sldChg chg="modNotes">
        <pc:chgData name="Kerri Chik" userId="4569650e-5cd7-4141-836b-b96af966abd5" providerId="ADAL" clId="{84B65558-FF2E-4011-9F3E-0E1AC7752A6B}" dt="2022-11-30T17:19:07.036" v="5" actId="14100"/>
        <pc:sldMkLst>
          <pc:docMk/>
          <pc:sldMk cId="2904552078" sldId="5817"/>
        </pc:sldMkLst>
      </pc:sldChg>
    </pc:docChg>
  </pc:docChgLst>
  <pc:docChgLst>
    <pc:chgData name="Camilla Knott" userId="49a5c8c4-aabf-4da6-99ad-5c8a1e89206b" providerId="ADAL" clId="{1F8EDD2D-4587-4DC8-BB37-BEE2E33C4296}"/>
    <pc:docChg chg="modSld">
      <pc:chgData name="Camilla Knott" userId="49a5c8c4-aabf-4da6-99ad-5c8a1e89206b" providerId="ADAL" clId="{1F8EDD2D-4587-4DC8-BB37-BEE2E33C4296}" dt="2022-12-20T18:07:34.366" v="265" actId="20577"/>
      <pc:docMkLst>
        <pc:docMk/>
      </pc:docMkLst>
      <pc:sldChg chg="modNotesTx">
        <pc:chgData name="Camilla Knott" userId="49a5c8c4-aabf-4da6-99ad-5c8a1e89206b" providerId="ADAL" clId="{1F8EDD2D-4587-4DC8-BB37-BEE2E33C4296}" dt="2022-12-20T18:07:34.366" v="265" actId="20577"/>
        <pc:sldMkLst>
          <pc:docMk/>
          <pc:sldMk cId="889164374" sldId="5793"/>
        </pc:sldMkLst>
      </pc:sldChg>
      <pc:sldChg chg="modSp modNotesTx">
        <pc:chgData name="Camilla Knott" userId="49a5c8c4-aabf-4da6-99ad-5c8a1e89206b" providerId="ADAL" clId="{1F8EDD2D-4587-4DC8-BB37-BEE2E33C4296}" dt="2022-12-20T18:01:34.482" v="179" actId="20577"/>
        <pc:sldMkLst>
          <pc:docMk/>
          <pc:sldMk cId="2253905357" sldId="5794"/>
        </pc:sldMkLst>
        <pc:spChg chg="mod">
          <ac:chgData name="Camilla Knott" userId="49a5c8c4-aabf-4da6-99ad-5c8a1e89206b" providerId="ADAL" clId="{1F8EDD2D-4587-4DC8-BB37-BEE2E33C4296}" dt="2022-12-20T18:00:30.529" v="85" actId="20577"/>
          <ac:spMkLst>
            <pc:docMk/>
            <pc:sldMk cId="2253905357" sldId="5794"/>
            <ac:spMk id="3" creationId="{FCD1DCDF-E4F0-2847-B4E9-C5C981D9A73E}"/>
          </ac:spMkLst>
        </pc:spChg>
      </pc:sldChg>
    </pc:docChg>
  </pc:docChgLst>
  <pc:docChgLst>
    <pc:chgData name="Camilla Knott" userId="49a5c8c4-aabf-4da6-99ad-5c8a1e89206b" providerId="ADAL" clId="{389C9F7C-1A26-40BA-A8C7-CF2C1EF879FF}"/>
    <pc:docChg chg="undo custSel modSld">
      <pc:chgData name="Camilla Knott" userId="49a5c8c4-aabf-4da6-99ad-5c8a1e89206b" providerId="ADAL" clId="{389C9F7C-1A26-40BA-A8C7-CF2C1EF879FF}" dt="2022-11-23T21:51:41.602" v="12370" actId="13926"/>
      <pc:docMkLst>
        <pc:docMk/>
      </pc:docMkLst>
      <pc:sldChg chg="modNotes">
        <pc:chgData name="Camilla Knott" userId="49a5c8c4-aabf-4da6-99ad-5c8a1e89206b" providerId="ADAL" clId="{389C9F7C-1A26-40BA-A8C7-CF2C1EF879FF}" dt="2022-11-23T16:54:36.029" v="5613" actId="20577"/>
        <pc:sldMkLst>
          <pc:docMk/>
          <pc:sldMk cId="602879227" sldId="5772"/>
        </pc:sldMkLst>
      </pc:sldChg>
      <pc:sldChg chg="modNotes">
        <pc:chgData name="Camilla Knott" userId="49a5c8c4-aabf-4da6-99ad-5c8a1e89206b" providerId="ADAL" clId="{389C9F7C-1A26-40BA-A8C7-CF2C1EF879FF}" dt="2022-11-23T21:20:44.164" v="10886" actId="114"/>
        <pc:sldMkLst>
          <pc:docMk/>
          <pc:sldMk cId="886730441" sldId="5774"/>
        </pc:sldMkLst>
      </pc:sldChg>
      <pc:sldChg chg="modNotes">
        <pc:chgData name="Camilla Knott" userId="49a5c8c4-aabf-4da6-99ad-5c8a1e89206b" providerId="ADAL" clId="{389C9F7C-1A26-40BA-A8C7-CF2C1EF879FF}" dt="2022-11-23T20:52:10.913" v="9945" actId="113"/>
        <pc:sldMkLst>
          <pc:docMk/>
          <pc:sldMk cId="2683494356" sldId="5775"/>
        </pc:sldMkLst>
      </pc:sldChg>
      <pc:sldChg chg="modNotes">
        <pc:chgData name="Camilla Knott" userId="49a5c8c4-aabf-4da6-99ad-5c8a1e89206b" providerId="ADAL" clId="{389C9F7C-1A26-40BA-A8C7-CF2C1EF879FF}" dt="2022-11-23T21:06:36.542" v="10546" actId="1076"/>
        <pc:sldMkLst>
          <pc:docMk/>
          <pc:sldMk cId="1815667572" sldId="5777"/>
        </pc:sldMkLst>
      </pc:sldChg>
      <pc:sldChg chg="modNotes">
        <pc:chgData name="Camilla Knott" userId="49a5c8c4-aabf-4da6-99ad-5c8a1e89206b" providerId="ADAL" clId="{389C9F7C-1A26-40BA-A8C7-CF2C1EF879FF}" dt="2022-11-23T20:59:36.398" v="10494" actId="6549"/>
        <pc:sldMkLst>
          <pc:docMk/>
          <pc:sldMk cId="2424882175" sldId="5778"/>
        </pc:sldMkLst>
      </pc:sldChg>
      <pc:sldChg chg="modNotes">
        <pc:chgData name="Camilla Knott" userId="49a5c8c4-aabf-4da6-99ad-5c8a1e89206b" providerId="ADAL" clId="{389C9F7C-1A26-40BA-A8C7-CF2C1EF879FF}" dt="2022-11-23T21:16:21.846" v="10609" actId="1076"/>
        <pc:sldMkLst>
          <pc:docMk/>
          <pc:sldMk cId="2851764149" sldId="5780"/>
        </pc:sldMkLst>
      </pc:sldChg>
      <pc:sldChg chg="modNotes">
        <pc:chgData name="Camilla Knott" userId="49a5c8c4-aabf-4da6-99ad-5c8a1e89206b" providerId="ADAL" clId="{389C9F7C-1A26-40BA-A8C7-CF2C1EF879FF}" dt="2022-11-23T21:18:32.799" v="10648" actId="114"/>
        <pc:sldMkLst>
          <pc:docMk/>
          <pc:sldMk cId="3841174099" sldId="5784"/>
        </pc:sldMkLst>
      </pc:sldChg>
      <pc:sldChg chg="modNotes">
        <pc:chgData name="Camilla Knott" userId="49a5c8c4-aabf-4da6-99ad-5c8a1e89206b" providerId="ADAL" clId="{389C9F7C-1A26-40BA-A8C7-CF2C1EF879FF}" dt="2022-11-23T16:08:58.200" v="4288" actId="20577"/>
        <pc:sldMkLst>
          <pc:docMk/>
          <pc:sldMk cId="1490092338" sldId="5785"/>
        </pc:sldMkLst>
      </pc:sldChg>
      <pc:sldChg chg="modNotes">
        <pc:chgData name="Camilla Knott" userId="49a5c8c4-aabf-4da6-99ad-5c8a1e89206b" providerId="ADAL" clId="{389C9F7C-1A26-40BA-A8C7-CF2C1EF879FF}" dt="2022-11-23T17:51:11.646" v="5995" actId="20577"/>
        <pc:sldMkLst>
          <pc:docMk/>
          <pc:sldMk cId="750820251" sldId="5786"/>
        </pc:sldMkLst>
      </pc:sldChg>
      <pc:sldChg chg="modNotes">
        <pc:chgData name="Camilla Knott" userId="49a5c8c4-aabf-4da6-99ad-5c8a1e89206b" providerId="ADAL" clId="{389C9F7C-1A26-40BA-A8C7-CF2C1EF879FF}" dt="2022-11-23T14:33:35.584" v="3601" actId="114"/>
        <pc:sldMkLst>
          <pc:docMk/>
          <pc:sldMk cId="2998684029" sldId="5789"/>
        </pc:sldMkLst>
      </pc:sldChg>
      <pc:sldChg chg="modNotes">
        <pc:chgData name="Camilla Knott" userId="49a5c8c4-aabf-4da6-99ad-5c8a1e89206b" providerId="ADAL" clId="{389C9F7C-1A26-40BA-A8C7-CF2C1EF879FF}" dt="2022-11-23T20:28:42.387" v="8679" actId="14100"/>
        <pc:sldMkLst>
          <pc:docMk/>
          <pc:sldMk cId="1800616798" sldId="5791"/>
        </pc:sldMkLst>
      </pc:sldChg>
      <pc:sldChg chg="modNotes">
        <pc:chgData name="Camilla Knott" userId="49a5c8c4-aabf-4da6-99ad-5c8a1e89206b" providerId="ADAL" clId="{389C9F7C-1A26-40BA-A8C7-CF2C1EF879FF}" dt="2022-11-23T21:51:41.602" v="12370" actId="13926"/>
        <pc:sldMkLst>
          <pc:docMk/>
          <pc:sldMk cId="889164374" sldId="5793"/>
        </pc:sldMkLst>
      </pc:sldChg>
      <pc:sldChg chg="modNotes">
        <pc:chgData name="Camilla Knott" userId="49a5c8c4-aabf-4da6-99ad-5c8a1e89206b" providerId="ADAL" clId="{389C9F7C-1A26-40BA-A8C7-CF2C1EF879FF}" dt="2022-11-23T21:50:12.912" v="12369" actId="20577"/>
        <pc:sldMkLst>
          <pc:docMk/>
          <pc:sldMk cId="2253905357" sldId="5794"/>
        </pc:sldMkLst>
      </pc:sldChg>
      <pc:sldChg chg="modNotes">
        <pc:chgData name="Camilla Knott" userId="49a5c8c4-aabf-4da6-99ad-5c8a1e89206b" providerId="ADAL" clId="{389C9F7C-1A26-40BA-A8C7-CF2C1EF879FF}" dt="2022-11-23T21:07:11.424" v="10547" actId="1076"/>
        <pc:sldMkLst>
          <pc:docMk/>
          <pc:sldMk cId="3021343868" sldId="5797"/>
        </pc:sldMkLst>
      </pc:sldChg>
      <pc:sldChg chg="modNotes">
        <pc:chgData name="Camilla Knott" userId="49a5c8c4-aabf-4da6-99ad-5c8a1e89206b" providerId="ADAL" clId="{389C9F7C-1A26-40BA-A8C7-CF2C1EF879FF}" dt="2022-11-23T21:15:09.024" v="10573" actId="20577"/>
        <pc:sldMkLst>
          <pc:docMk/>
          <pc:sldMk cId="647896593" sldId="5807"/>
        </pc:sldMkLst>
      </pc:sldChg>
      <pc:sldChg chg="modNotes">
        <pc:chgData name="Camilla Knott" userId="49a5c8c4-aabf-4da6-99ad-5c8a1e89206b" providerId="ADAL" clId="{389C9F7C-1A26-40BA-A8C7-CF2C1EF879FF}" dt="2022-11-23T21:41:40.154" v="11705" actId="207"/>
        <pc:sldMkLst>
          <pc:docMk/>
          <pc:sldMk cId="3607916888" sldId="5809"/>
        </pc:sldMkLst>
      </pc:sldChg>
      <pc:sldChg chg="modNotes">
        <pc:chgData name="Camilla Knott" userId="49a5c8c4-aabf-4da6-99ad-5c8a1e89206b" providerId="ADAL" clId="{389C9F7C-1A26-40BA-A8C7-CF2C1EF879FF}" dt="2022-11-23T17:10:48.292" v="5841" actId="1036"/>
        <pc:sldMkLst>
          <pc:docMk/>
          <pc:sldMk cId="3498840650" sldId="5815"/>
        </pc:sldMkLst>
      </pc:sldChg>
      <pc:sldChg chg="modNotes">
        <pc:chgData name="Camilla Knott" userId="49a5c8c4-aabf-4da6-99ad-5c8a1e89206b" providerId="ADAL" clId="{389C9F7C-1A26-40BA-A8C7-CF2C1EF879FF}" dt="2022-11-23T21:23:23.202" v="10892" actId="1076"/>
        <pc:sldMkLst>
          <pc:docMk/>
          <pc:sldMk cId="1027731568" sldId="5816"/>
        </pc:sldMkLst>
      </pc:sldChg>
      <pc:sldChg chg="modNotes">
        <pc:chgData name="Camilla Knott" userId="49a5c8c4-aabf-4da6-99ad-5c8a1e89206b" providerId="ADAL" clId="{389C9F7C-1A26-40BA-A8C7-CF2C1EF879FF}" dt="2022-11-23T21:32:24.605" v="11405" actId="1036"/>
        <pc:sldMkLst>
          <pc:docMk/>
          <pc:sldMk cId="2904552078" sldId="5817"/>
        </pc:sldMkLst>
      </pc:sldChg>
      <pc:sldChg chg="modNotes">
        <pc:chgData name="Camilla Knott" userId="49a5c8c4-aabf-4da6-99ad-5c8a1e89206b" providerId="ADAL" clId="{389C9F7C-1A26-40BA-A8C7-CF2C1EF879FF}" dt="2022-11-23T20:35:27.662" v="8861" actId="20577"/>
        <pc:sldMkLst>
          <pc:docMk/>
          <pc:sldMk cId="2977373760" sldId="5823"/>
        </pc:sldMkLst>
      </pc:sldChg>
      <pc:sldChg chg="modNotes">
        <pc:chgData name="Camilla Knott" userId="49a5c8c4-aabf-4da6-99ad-5c8a1e89206b" providerId="ADAL" clId="{389C9F7C-1A26-40BA-A8C7-CF2C1EF879FF}" dt="2022-11-23T21:19:20.023" v="10739" actId="20577"/>
        <pc:sldMkLst>
          <pc:docMk/>
          <pc:sldMk cId="1763635994" sldId="5824"/>
        </pc:sldMkLst>
      </pc:sldChg>
    </pc:docChg>
  </pc:docChgLst>
  <pc:docChgLst>
    <pc:chgData name="Camilla Knott" userId="49a5c8c4-aabf-4da6-99ad-5c8a1e89206b" providerId="ADAL" clId="{F680FA40-D3A5-46FE-82A1-A74B29918640}"/>
    <pc:docChg chg="custSel modSld">
      <pc:chgData name="Camilla Knott" userId="49a5c8c4-aabf-4da6-99ad-5c8a1e89206b" providerId="ADAL" clId="{F680FA40-D3A5-46FE-82A1-A74B29918640}" dt="2023-01-05T13:24:49.370" v="52" actId="313"/>
      <pc:docMkLst>
        <pc:docMk/>
      </pc:docMkLst>
      <pc:sldChg chg="modNotes modNotesTx">
        <pc:chgData name="Camilla Knott" userId="49a5c8c4-aabf-4da6-99ad-5c8a1e89206b" providerId="ADAL" clId="{F680FA40-D3A5-46FE-82A1-A74B29918640}" dt="2023-01-05T13:24:49.370" v="52" actId="313"/>
        <pc:sldMkLst>
          <pc:docMk/>
          <pc:sldMk cId="886730441" sldId="577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021D0FE-3AAE-4DB0-8684-DFD0C0CB1777}"/>
              </a:ext>
            </a:extLst>
          </p:cNvPr>
          <p:cNvSpPr>
            <a:spLocks noGrp="1"/>
          </p:cNvSpPr>
          <p:nvPr>
            <p:ph type="hdr" sz="quarter"/>
          </p:nvPr>
        </p:nvSpPr>
        <p:spPr>
          <a:xfrm>
            <a:off x="0" y="0"/>
            <a:ext cx="3169920" cy="481727"/>
          </a:xfrm>
          <a:prstGeom prst="rect">
            <a:avLst/>
          </a:prstGeom>
        </p:spPr>
        <p:txBody>
          <a:bodyPr vert="horz" lIns="96653" tIns="48327" rIns="96653" bIns="48327" rtlCol="0"/>
          <a:lstStyle>
            <a:lvl1pPr algn="l">
              <a:defRPr sz="1200"/>
            </a:lvl1pPr>
          </a:lstStyle>
          <a:p>
            <a:r>
              <a:rPr lang="en-US"/>
              <a:t>ECCCHO Training</a:t>
            </a:r>
          </a:p>
        </p:txBody>
      </p:sp>
      <p:sp>
        <p:nvSpPr>
          <p:cNvPr id="3" name="Date Placeholder 2">
            <a:extLst>
              <a:ext uri="{FF2B5EF4-FFF2-40B4-BE49-F238E27FC236}">
                <a16:creationId xmlns:a16="http://schemas.microsoft.com/office/drawing/2014/main" id="{7D7FE76A-7F8D-46CB-9E5C-3B83FE7C1459}"/>
              </a:ext>
            </a:extLst>
          </p:cNvPr>
          <p:cNvSpPr>
            <a:spLocks noGrp="1"/>
          </p:cNvSpPr>
          <p:nvPr>
            <p:ph type="dt" sz="quarter" idx="1"/>
          </p:nvPr>
        </p:nvSpPr>
        <p:spPr>
          <a:xfrm>
            <a:off x="4143587" y="0"/>
            <a:ext cx="3169920" cy="481727"/>
          </a:xfrm>
          <a:prstGeom prst="rect">
            <a:avLst/>
          </a:prstGeom>
        </p:spPr>
        <p:txBody>
          <a:bodyPr vert="horz" lIns="96653" tIns="48327" rIns="96653" bIns="48327" rtlCol="0"/>
          <a:lstStyle>
            <a:lvl1pPr algn="r">
              <a:defRPr sz="1200"/>
            </a:lvl1pPr>
          </a:lstStyle>
          <a:p>
            <a:r>
              <a:rPr lang="en-US"/>
              <a:t>Student Notes</a:t>
            </a:r>
          </a:p>
        </p:txBody>
      </p:sp>
      <p:sp>
        <p:nvSpPr>
          <p:cNvPr id="4" name="Footer Placeholder 3">
            <a:extLst>
              <a:ext uri="{FF2B5EF4-FFF2-40B4-BE49-F238E27FC236}">
                <a16:creationId xmlns:a16="http://schemas.microsoft.com/office/drawing/2014/main" id="{95E5411B-60DD-46DB-A17B-2F204477CEC4}"/>
              </a:ext>
            </a:extLst>
          </p:cNvPr>
          <p:cNvSpPr>
            <a:spLocks noGrp="1"/>
          </p:cNvSpPr>
          <p:nvPr>
            <p:ph type="ftr" sz="quarter" idx="2"/>
          </p:nvPr>
        </p:nvSpPr>
        <p:spPr>
          <a:xfrm>
            <a:off x="0" y="9119475"/>
            <a:ext cx="3169920" cy="481726"/>
          </a:xfrm>
          <a:prstGeom prst="rect">
            <a:avLst/>
          </a:prstGeom>
        </p:spPr>
        <p:txBody>
          <a:bodyPr vert="horz" lIns="96653" tIns="48327" rIns="96653" bIns="48327"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2A0A5A4-A9AD-413B-8185-B310DE713851}"/>
              </a:ext>
            </a:extLst>
          </p:cNvPr>
          <p:cNvSpPr>
            <a:spLocks noGrp="1"/>
          </p:cNvSpPr>
          <p:nvPr>
            <p:ph type="sldNum" sz="quarter" idx="3"/>
          </p:nvPr>
        </p:nvSpPr>
        <p:spPr>
          <a:xfrm>
            <a:off x="4143587" y="9119475"/>
            <a:ext cx="3169920" cy="481726"/>
          </a:xfrm>
          <a:prstGeom prst="rect">
            <a:avLst/>
          </a:prstGeom>
        </p:spPr>
        <p:txBody>
          <a:bodyPr vert="horz" lIns="96653" tIns="48327" rIns="96653" bIns="48327" rtlCol="0" anchor="b"/>
          <a:lstStyle>
            <a:lvl1pPr algn="r">
              <a:defRPr sz="1200"/>
            </a:lvl1pPr>
          </a:lstStyle>
          <a:p>
            <a:fld id="{F4B8B30D-1F9B-4C79-B67A-56C7136939BD}" type="slidenum">
              <a:rPr lang="en-US" smtClean="0"/>
              <a:t>‹#›</a:t>
            </a:fld>
            <a:endParaRPr lang="en-US"/>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7.png"/><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72DC0E3A-EA1F-0546-915F-A864A476F542}"/>
              </a:ext>
            </a:extLst>
          </p:cNvPr>
          <p:cNvPicPr>
            <a:picLocks noChangeAspect="1"/>
          </p:cNvPicPr>
          <p:nvPr/>
        </p:nvPicPr>
        <p:blipFill rotWithShape="1">
          <a:blip r:embed="rId2">
            <a:extLst>
              <a:ext uri="{28A0092B-C50C-407E-A947-70E740481C1C}">
                <a14:useLocalDpi xmlns:a14="http://schemas.microsoft.com/office/drawing/2010/main" val="0"/>
              </a:ext>
            </a:extLst>
          </a:blip>
          <a:srcRect t="24714" b="5809"/>
          <a:stretch/>
        </p:blipFill>
        <p:spPr>
          <a:xfrm>
            <a:off x="0" y="1663286"/>
            <a:ext cx="7315200" cy="1606869"/>
          </a:xfrm>
          <a:prstGeom prst="rect">
            <a:avLst/>
          </a:prstGeom>
        </p:spPr>
      </p:pic>
      <p:sp>
        <p:nvSpPr>
          <p:cNvPr id="14" name="Rectangle 13">
            <a:extLst>
              <a:ext uri="{FF2B5EF4-FFF2-40B4-BE49-F238E27FC236}">
                <a16:creationId xmlns:a16="http://schemas.microsoft.com/office/drawing/2014/main" id="{358D12AD-2BB0-CE47-A625-74A26973905A}"/>
              </a:ext>
            </a:extLst>
          </p:cNvPr>
          <p:cNvSpPr/>
          <p:nvPr/>
        </p:nvSpPr>
        <p:spPr>
          <a:xfrm>
            <a:off x="0" y="3270155"/>
            <a:ext cx="7315200" cy="6331047"/>
          </a:xfrm>
          <a:prstGeom prst="rect">
            <a:avLst/>
          </a:prstGeom>
          <a:solidFill>
            <a:srgbClr val="E8ECE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96653" tIns="48327" rIns="96653" bIns="48327" rtlCol="0" anchor="ctr"/>
          <a:lstStyle/>
          <a:p>
            <a:pPr algn="ctr"/>
            <a:endParaRPr lang="en-US"/>
          </a:p>
        </p:txBody>
      </p:sp>
      <p:pic>
        <p:nvPicPr>
          <p:cNvPr id="15" name="Picture 14">
            <a:extLst>
              <a:ext uri="{FF2B5EF4-FFF2-40B4-BE49-F238E27FC236}">
                <a16:creationId xmlns:a16="http://schemas.microsoft.com/office/drawing/2014/main" id="{40EDA3DC-63CA-9D45-B9A5-FF6E566A3B4B}"/>
              </a:ext>
            </a:extLst>
          </p:cNvPr>
          <p:cNvPicPr>
            <a:picLocks noChangeAspect="1"/>
          </p:cNvPicPr>
          <p:nvPr/>
        </p:nvPicPr>
        <p:blipFill rotWithShape="1">
          <a:blip r:embed="rId2">
            <a:extLst>
              <a:ext uri="{28A0092B-C50C-407E-A947-70E740481C1C}">
                <a14:useLocalDpi xmlns:a14="http://schemas.microsoft.com/office/drawing/2010/main" val="0"/>
              </a:ext>
            </a:extLst>
          </a:blip>
          <a:srcRect t="27946" b="50000"/>
          <a:stretch/>
        </p:blipFill>
        <p:spPr>
          <a:xfrm>
            <a:off x="0" y="9091137"/>
            <a:ext cx="7315200" cy="510063"/>
          </a:xfrm>
          <a:prstGeom prst="rect">
            <a:avLst/>
          </a:prstGeom>
        </p:spPr>
      </p:pic>
      <p:sp>
        <p:nvSpPr>
          <p:cNvPr id="7" name="Slide Number Placeholder 6"/>
          <p:cNvSpPr>
            <a:spLocks noGrp="1"/>
          </p:cNvSpPr>
          <p:nvPr>
            <p:ph type="sldNum" sz="quarter" idx="5"/>
          </p:nvPr>
        </p:nvSpPr>
        <p:spPr>
          <a:xfrm>
            <a:off x="3972898" y="9219319"/>
            <a:ext cx="3171613" cy="381882"/>
          </a:xfrm>
          <a:prstGeom prst="rect">
            <a:avLst/>
          </a:prstGeom>
        </p:spPr>
        <p:txBody>
          <a:bodyPr vert="horz" lIns="96653" tIns="48327" rIns="96653" bIns="48327" rtlCol="0" anchor="t"/>
          <a:lstStyle>
            <a:lvl1pPr algn="r">
              <a:defRPr sz="1200" b="0" i="0">
                <a:solidFill>
                  <a:schemeClr val="bg1"/>
                </a:solidFill>
                <a:latin typeface="Arial Narrow" panose="020B0604020202020204" pitchFamily="34" charset="0"/>
                <a:cs typeface="Arial Narrow" panose="020B0604020202020204" pitchFamily="34" charset="0"/>
              </a:defRPr>
            </a:lvl1pPr>
          </a:lstStyle>
          <a:p>
            <a:r>
              <a:rPr lang="en-US"/>
              <a:t>Page </a:t>
            </a:r>
            <a:fld id="{DC560E63-01E2-440B-ACB9-4776CFEFFF6C}" type="slidenum">
              <a:rPr lang="en-US" smtClean="0"/>
              <a:pPr/>
              <a:t>‹#›</a:t>
            </a:fld>
            <a:endParaRPr lang="en-US"/>
          </a:p>
        </p:txBody>
      </p:sp>
      <p:grpSp>
        <p:nvGrpSpPr>
          <p:cNvPr id="18" name="Group 17">
            <a:extLst>
              <a:ext uri="{FF2B5EF4-FFF2-40B4-BE49-F238E27FC236}">
                <a16:creationId xmlns:a16="http://schemas.microsoft.com/office/drawing/2014/main" id="{5D80C4D0-12E5-AF4C-B4D8-65B3E7B12D95}"/>
              </a:ext>
            </a:extLst>
          </p:cNvPr>
          <p:cNvGrpSpPr/>
          <p:nvPr/>
        </p:nvGrpSpPr>
        <p:grpSpPr>
          <a:xfrm>
            <a:off x="627042" y="2889641"/>
            <a:ext cx="6059424" cy="6201494"/>
            <a:chOff x="587852" y="3063240"/>
            <a:chExt cx="5680710" cy="6118683"/>
          </a:xfrm>
          <a:effectLst>
            <a:outerShdw blurRad="127000" dist="38100" dir="16200000" rotWithShape="0">
              <a:prstClr val="black">
                <a:alpha val="13000"/>
              </a:prstClr>
            </a:outerShdw>
          </a:effectLst>
        </p:grpSpPr>
        <p:sp>
          <p:nvSpPr>
            <p:cNvPr id="16" name="Rectangle 15">
              <a:extLst>
                <a:ext uri="{FF2B5EF4-FFF2-40B4-BE49-F238E27FC236}">
                  <a16:creationId xmlns:a16="http://schemas.microsoft.com/office/drawing/2014/main" id="{317F71AB-BBDE-2A46-95B1-A16A2D8C94D2}"/>
                </a:ext>
              </a:extLst>
            </p:cNvPr>
            <p:cNvSpPr/>
            <p:nvPr/>
          </p:nvSpPr>
          <p:spPr>
            <a:xfrm>
              <a:off x="587852" y="4373561"/>
              <a:ext cx="5680710" cy="48083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riangle 16">
              <a:extLst>
                <a:ext uri="{FF2B5EF4-FFF2-40B4-BE49-F238E27FC236}">
                  <a16:creationId xmlns:a16="http://schemas.microsoft.com/office/drawing/2014/main" id="{44026110-FB58-AC4B-A34A-6BE1BC8A9663}"/>
                </a:ext>
              </a:extLst>
            </p:cNvPr>
            <p:cNvSpPr/>
            <p:nvPr/>
          </p:nvSpPr>
          <p:spPr>
            <a:xfrm>
              <a:off x="587852" y="3063240"/>
              <a:ext cx="5680710" cy="1310322"/>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lide Image Placeholder 3"/>
          <p:cNvSpPr>
            <a:spLocks noGrp="1" noRot="1" noChangeAspect="1"/>
          </p:cNvSpPr>
          <p:nvPr>
            <p:ph type="sldImg" idx="2"/>
          </p:nvPr>
        </p:nvSpPr>
        <p:spPr>
          <a:xfrm>
            <a:off x="1393825" y="1160463"/>
            <a:ext cx="4524375" cy="2544762"/>
          </a:xfrm>
          <a:prstGeom prst="rect">
            <a:avLst/>
          </a:prstGeom>
          <a:noFill/>
          <a:ln w="38100">
            <a:solidFill>
              <a:schemeClr val="bg1"/>
            </a:solidFill>
          </a:ln>
        </p:spPr>
        <p:txBody>
          <a:bodyPr vert="horz" lIns="96653" tIns="48327" rIns="96653" bIns="48327" rtlCol="0" anchor="ctr"/>
          <a:lstStyle/>
          <a:p>
            <a:r>
              <a:rPr lang="en-US"/>
              <a:t>v</a:t>
            </a:r>
          </a:p>
        </p:txBody>
      </p:sp>
      <p:sp>
        <p:nvSpPr>
          <p:cNvPr id="5" name="Notes Placeholder 4"/>
          <p:cNvSpPr>
            <a:spLocks noGrp="1"/>
          </p:cNvSpPr>
          <p:nvPr>
            <p:ph type="body" sz="quarter" idx="3"/>
          </p:nvPr>
        </p:nvSpPr>
        <p:spPr>
          <a:xfrm>
            <a:off x="894081" y="4345878"/>
            <a:ext cx="5540587" cy="3683683"/>
          </a:xfrm>
          <a:prstGeom prst="rect">
            <a:avLst/>
          </a:prstGeom>
        </p:spPr>
        <p:txBody>
          <a:bodyPr vert="horz" lIns="96653" tIns="48327" rIns="96653" bIns="48327"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20" name="Picture 19">
            <a:extLst>
              <a:ext uri="{FF2B5EF4-FFF2-40B4-BE49-F238E27FC236}">
                <a16:creationId xmlns:a16="http://schemas.microsoft.com/office/drawing/2014/main" id="{D4A4B8E1-C093-1C4A-9672-86AC90819A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0467" y="249093"/>
            <a:ext cx="2552020" cy="862379"/>
          </a:xfrm>
          <a:prstGeom prst="rect">
            <a:avLst/>
          </a:prstGeom>
        </p:spPr>
      </p:pic>
      <p:sp>
        <p:nvSpPr>
          <p:cNvPr id="22" name="Rectangle 21">
            <a:extLst>
              <a:ext uri="{FF2B5EF4-FFF2-40B4-BE49-F238E27FC236}">
                <a16:creationId xmlns:a16="http://schemas.microsoft.com/office/drawing/2014/main" id="{8E1B109D-4F10-524C-B860-A8B0E18EB474}"/>
              </a:ext>
            </a:extLst>
          </p:cNvPr>
          <p:cNvSpPr/>
          <p:nvPr/>
        </p:nvSpPr>
        <p:spPr>
          <a:xfrm>
            <a:off x="5018113" y="472800"/>
            <a:ext cx="1668354" cy="374597"/>
          </a:xfrm>
          <a:prstGeom prst="rect">
            <a:avLst/>
          </a:prstGeom>
        </p:spPr>
        <p:txBody>
          <a:bodyPr wrap="none" lIns="96653" tIns="48327" rIns="96653" bIns="48327">
            <a:spAutoFit/>
          </a:bodyPr>
          <a:lstStyle/>
          <a:p>
            <a:pPr algn="r"/>
            <a:r>
              <a:rPr lang="en-US" b="1" i="0">
                <a:solidFill>
                  <a:srgbClr val="414042"/>
                </a:solidFill>
                <a:latin typeface="Arial Narrow" panose="020B0604020202020204" pitchFamily="34" charset="0"/>
                <a:cs typeface="Arial Narrow" panose="020B0604020202020204" pitchFamily="34" charset="0"/>
              </a:rPr>
              <a:t>Instructor Guide</a:t>
            </a:r>
          </a:p>
        </p:txBody>
      </p:sp>
      <p:sp>
        <p:nvSpPr>
          <p:cNvPr id="3" name="Date Placeholder 2"/>
          <p:cNvSpPr>
            <a:spLocks noGrp="1"/>
          </p:cNvSpPr>
          <p:nvPr>
            <p:ph type="dt" idx="1"/>
          </p:nvPr>
        </p:nvSpPr>
        <p:spPr>
          <a:xfrm>
            <a:off x="121920" y="9219319"/>
            <a:ext cx="3171614" cy="481727"/>
          </a:xfrm>
          <a:prstGeom prst="rect">
            <a:avLst/>
          </a:prstGeom>
        </p:spPr>
        <p:txBody>
          <a:bodyPr vert="horz" lIns="96653" tIns="48327" rIns="96653" bIns="48327" rtlCol="0"/>
          <a:lstStyle>
            <a:lvl1pPr algn="l">
              <a:defRPr sz="1200" b="0" i="0">
                <a:solidFill>
                  <a:schemeClr val="bg1"/>
                </a:solidFill>
                <a:latin typeface="Arial Narrow" panose="020B0604020202020204" pitchFamily="34" charset="0"/>
                <a:cs typeface="Arial Narrow" panose="020B0604020202020204" pitchFamily="34" charset="0"/>
              </a:defRPr>
            </a:lvl1pPr>
          </a:lstStyle>
          <a:p>
            <a:fld id="{7F2D6216-5C3E-46EA-92D8-5607242D9ED8}" type="datetimeFigureOut">
              <a:rPr lang="en-US" smtClean="0"/>
              <a:pPr/>
              <a:t>1/5/2023</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000" b="0" i="0" kern="1200">
        <a:solidFill>
          <a:schemeClr val="tx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000" b="0" i="0" kern="1200">
        <a:solidFill>
          <a:schemeClr val="tx1"/>
        </a:solidFill>
        <a:latin typeface="Arial Narrow" panose="020B0604020202020204" pitchFamily="34" charset="0"/>
        <a:ea typeface="+mn-ea"/>
        <a:cs typeface="Arial Narrow" panose="020B0604020202020204" pitchFamily="34" charset="0"/>
      </a:defRPr>
    </a:lvl2pPr>
    <a:lvl3pPr marL="914400" algn="l" defTabSz="914400" rtl="0" eaLnBrk="1" latinLnBrk="0" hangingPunct="1">
      <a:defRPr sz="1000" b="0" i="0" kern="1200">
        <a:solidFill>
          <a:schemeClr val="tx1"/>
        </a:solidFill>
        <a:latin typeface="Arial Narrow" panose="020B0604020202020204" pitchFamily="34" charset="0"/>
        <a:ea typeface="+mn-ea"/>
        <a:cs typeface="Arial Narrow" panose="020B0604020202020204" pitchFamily="34" charset="0"/>
      </a:defRPr>
    </a:lvl3pPr>
    <a:lvl4pPr marL="1371600" algn="l" defTabSz="914400" rtl="0" eaLnBrk="1" latinLnBrk="0" hangingPunct="1">
      <a:defRPr sz="1000" b="0" i="0" kern="1200">
        <a:solidFill>
          <a:schemeClr val="tx1"/>
        </a:solidFill>
        <a:latin typeface="Arial Narrow" panose="020B0604020202020204" pitchFamily="34" charset="0"/>
        <a:ea typeface="+mn-ea"/>
        <a:cs typeface="Arial Narrow" panose="020B0604020202020204" pitchFamily="34" charset="0"/>
      </a:defRPr>
    </a:lvl4pPr>
    <a:lvl5pPr marL="1828800" algn="l" defTabSz="914400" rtl="0" eaLnBrk="1" latinLnBrk="0" hangingPunct="1">
      <a:defRPr sz="1000" b="0" i="0" kern="1200">
        <a:solidFill>
          <a:schemeClr val="tx1"/>
        </a:solidFill>
        <a:latin typeface="Arial Narrow" panose="020B0604020202020204" pitchFamily="34" charset="0"/>
        <a:ea typeface="+mn-ea"/>
        <a:cs typeface="Arial Narrow" panose="020B0604020202020204"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 Target="../slides/slide1.xml"/><Relationship Id="rId1" Type="http://schemas.openxmlformats.org/officeDocument/2006/relationships/notesMaster" Target="../notesMasters/notesMaster1.xml"/><Relationship Id="rId5" Type="http://schemas.openxmlformats.org/officeDocument/2006/relationships/image" Target="../media/image21.png"/><Relationship Id="rId4" Type="http://schemas.openxmlformats.org/officeDocument/2006/relationships/image" Target="../media/image20.png"/></Relationships>
</file>

<file path=ppt/notesSlides/_rels/notesSlide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 Target="../slides/slide2.xml"/><Relationship Id="rId1" Type="http://schemas.openxmlformats.org/officeDocument/2006/relationships/notesMaster" Target="../notesMasters/notesMaster1.xml"/><Relationship Id="rId5" Type="http://schemas.openxmlformats.org/officeDocument/2006/relationships/image" Target="../media/image21.png"/><Relationship Id="rId4" Type="http://schemas.openxmlformats.org/officeDocument/2006/relationships/image" Target="../media/image19.png"/></Relationships>
</file>

<file path=ppt/notesSlides/_rels/notesSlide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image" Target="../media/image19.png"/><Relationship Id="rId4" Type="http://schemas.openxmlformats.org/officeDocument/2006/relationships/image" Target="../media/image21.png"/></Relationships>
</file>

<file path=ppt/notesSlides/_rels/note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image" Target="../media/image19.png"/><Relationship Id="rId4" Type="http://schemas.openxmlformats.org/officeDocument/2006/relationships/image" Target="../media/image21.png"/></Relationships>
</file>

<file path=ppt/notesSlides/_rels/note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 Target="../slides/slide5.xml"/><Relationship Id="rId1" Type="http://schemas.openxmlformats.org/officeDocument/2006/relationships/notesMaster" Target="../notesMasters/notesMaster1.xml"/><Relationship Id="rId5" Type="http://schemas.openxmlformats.org/officeDocument/2006/relationships/image" Target="../media/image21.png"/><Relationship Id="rId4" Type="http://schemas.openxmlformats.org/officeDocument/2006/relationships/image" Target="../media/image19.png"/></Relationships>
</file>

<file path=ppt/notesSlides/_rels/notesSlide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 Target="../slides/slide6.xml"/><Relationship Id="rId1" Type="http://schemas.openxmlformats.org/officeDocument/2006/relationships/notesMaster" Target="../notesMasters/notesMaster1.xml"/><Relationship Id="rId5" Type="http://schemas.openxmlformats.org/officeDocument/2006/relationships/image" Target="../media/image21.png"/><Relationship Id="rId4" Type="http://schemas.openxmlformats.org/officeDocument/2006/relationships/image" Target="../media/image19.png"/></Relationships>
</file>

<file path=ppt/notesSlides/_rels/note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 Target="../slides/slide7.xml"/><Relationship Id="rId1" Type="http://schemas.openxmlformats.org/officeDocument/2006/relationships/notesMaster" Target="../notesMasters/notesMaster1.xml"/><Relationship Id="rId5" Type="http://schemas.openxmlformats.org/officeDocument/2006/relationships/image" Target="../media/image21.png"/><Relationship Id="rId4" Type="http://schemas.openxmlformats.org/officeDocument/2006/relationships/image" Target="../media/image19.png"/></Relationships>
</file>

<file path=ppt/notesSlides/_rels/note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image" Target="../media/image21.png"/><Relationship Id="rId4" Type="http://schemas.openxmlformats.org/officeDocument/2006/relationships/image" Target="../media/image20.png"/></Relationships>
</file>

<file path=ppt/notesSlides/_rels/note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 Target="../slides/slide9.xml"/><Relationship Id="rId1" Type="http://schemas.openxmlformats.org/officeDocument/2006/relationships/notesMaster" Target="../notesMasters/notesMaster1.xml"/><Relationship Id="rId5" Type="http://schemas.openxmlformats.org/officeDocument/2006/relationships/image" Target="../media/image21.png"/><Relationship Id="rId4" Type="http://schemas.openxmlformats.org/officeDocument/2006/relationships/image" Target="../media/image20.png"/></Relationships>
</file>

<file path=ppt/notesSlides/_rels/note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slide" Target="../slides/slide10.xml"/><Relationship Id="rId1" Type="http://schemas.openxmlformats.org/officeDocument/2006/relationships/notesMaster" Target="../notesMasters/notesMaster1.xml"/><Relationship Id="rId5" Type="http://schemas.openxmlformats.org/officeDocument/2006/relationships/image" Target="../media/image20.png"/><Relationship Id="rId4" Type="http://schemas.openxmlformats.org/officeDocument/2006/relationships/image" Target="../media/image19.png"/></Relationships>
</file>

<file path=ppt/notesSlides/_rels/note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 Target="../slides/slide11.xml"/><Relationship Id="rId1" Type="http://schemas.openxmlformats.org/officeDocument/2006/relationships/notesMaster" Target="../notesMasters/notesMaster1.xml"/><Relationship Id="rId5" Type="http://schemas.openxmlformats.org/officeDocument/2006/relationships/image" Target="../media/image21.png"/><Relationship Id="rId4" Type="http://schemas.openxmlformats.org/officeDocument/2006/relationships/image" Target="../media/image19.png"/></Relationships>
</file>

<file path=ppt/notesSlides/_rels/note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slide" Target="../slides/slide12.xml"/><Relationship Id="rId1" Type="http://schemas.openxmlformats.org/officeDocument/2006/relationships/notesMaster" Target="../notesMasters/notesMaster1.xml"/><Relationship Id="rId5" Type="http://schemas.openxmlformats.org/officeDocument/2006/relationships/image" Target="../media/image19.png"/><Relationship Id="rId4" Type="http://schemas.openxmlformats.org/officeDocument/2006/relationships/image" Target="../media/image20.png"/></Relationships>
</file>

<file path=ppt/notesSlides/_rels/note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 Target="../slides/slide13.xml"/><Relationship Id="rId1" Type="http://schemas.openxmlformats.org/officeDocument/2006/relationships/notesMaster" Target="../notesMasters/notesMaster1.xml"/><Relationship Id="rId5" Type="http://schemas.openxmlformats.org/officeDocument/2006/relationships/image" Target="../media/image21.png"/><Relationship Id="rId4" Type="http://schemas.openxmlformats.org/officeDocument/2006/relationships/image" Target="../media/image20.png"/></Relationships>
</file>

<file path=ppt/notesSlides/_rels/note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image" Target="../media/image19.png"/><Relationship Id="rId4" Type="http://schemas.openxmlformats.org/officeDocument/2006/relationships/image" Target="../media/image21.png"/></Relationships>
</file>

<file path=ppt/notesSlides/_rels/note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image" Target="../media/image19.png"/><Relationship Id="rId4" Type="http://schemas.openxmlformats.org/officeDocument/2006/relationships/image" Target="../media/image20.png"/></Relationships>
</file>

<file path=ppt/notesSlides/_rels/note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 Target="../slides/slide16.xml"/><Relationship Id="rId1" Type="http://schemas.openxmlformats.org/officeDocument/2006/relationships/notesMaster" Target="../notesMasters/notesMaster1.xml"/><Relationship Id="rId5" Type="http://schemas.openxmlformats.org/officeDocument/2006/relationships/image" Target="../media/image21.png"/><Relationship Id="rId4" Type="http://schemas.openxmlformats.org/officeDocument/2006/relationships/image" Target="../media/image19.png"/></Relationships>
</file>

<file path=ppt/notesSlides/_rels/note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 Target="../slides/slide17.xml"/><Relationship Id="rId1" Type="http://schemas.openxmlformats.org/officeDocument/2006/relationships/notesMaster" Target="../notesMasters/notesMaster1.xml"/><Relationship Id="rId5" Type="http://schemas.openxmlformats.org/officeDocument/2006/relationships/image" Target="../media/image19.png"/><Relationship Id="rId4" Type="http://schemas.openxmlformats.org/officeDocument/2006/relationships/image" Target="../media/image21.png"/></Relationships>
</file>

<file path=ppt/notesSlides/_rels/note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 Target="../slides/slide18.xml"/><Relationship Id="rId1" Type="http://schemas.openxmlformats.org/officeDocument/2006/relationships/notesMaster" Target="../notesMasters/notesMaster1.xml"/><Relationship Id="rId5" Type="http://schemas.openxmlformats.org/officeDocument/2006/relationships/image" Target="../media/image19.png"/><Relationship Id="rId4" Type="http://schemas.openxmlformats.org/officeDocument/2006/relationships/image" Target="../media/image21.png"/></Relationships>
</file>

<file path=ppt/notesSlides/_rels/note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 Target="../slides/slide19.xml"/><Relationship Id="rId1" Type="http://schemas.openxmlformats.org/officeDocument/2006/relationships/notesMaster" Target="../notesMasters/notesMaster1.xml"/><Relationship Id="rId5" Type="http://schemas.openxmlformats.org/officeDocument/2006/relationships/image" Target="../media/image19.png"/><Relationship Id="rId4" Type="http://schemas.openxmlformats.org/officeDocument/2006/relationships/image" Target="../media/image21.png"/></Relationships>
</file>

<file path=ppt/notesSlides/_rels/note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slide" Target="../slides/slide20.xml"/><Relationship Id="rId1" Type="http://schemas.openxmlformats.org/officeDocument/2006/relationships/notesMaster" Target="../notesMasters/notesMaster1.xml"/><Relationship Id="rId5" Type="http://schemas.openxmlformats.org/officeDocument/2006/relationships/image" Target="../media/image19.png"/><Relationship Id="rId4" Type="http://schemas.openxmlformats.org/officeDocument/2006/relationships/image" Target="../media/image20.png"/></Relationships>
</file>

<file path=ppt/notesSlides/_rels/note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 Target="../slides/slide21.xml"/><Relationship Id="rId1" Type="http://schemas.openxmlformats.org/officeDocument/2006/relationships/notesMaster" Target="../notesMasters/notesMaster1.xml"/><Relationship Id="rId5" Type="http://schemas.openxmlformats.org/officeDocument/2006/relationships/image" Target="../media/image21.png"/><Relationship Id="rId4" Type="http://schemas.openxmlformats.org/officeDocument/2006/relationships/image" Target="../media/image19.png"/></Relationships>
</file>

<file path=ppt/notesSlides/_rels/note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 Target="../slides/slide22.xml"/><Relationship Id="rId1" Type="http://schemas.openxmlformats.org/officeDocument/2006/relationships/notesMaster" Target="../notesMasters/notesMaster1.xml"/><Relationship Id="rId5" Type="http://schemas.openxmlformats.org/officeDocument/2006/relationships/image" Target="../media/image19.png"/><Relationship Id="rId4" Type="http://schemas.openxmlformats.org/officeDocument/2006/relationships/image" Target="../media/image21.png"/></Relationships>
</file>

<file path=ppt/notesSlides/_rels/note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 Target="../slides/slide23.xml"/><Relationship Id="rId1" Type="http://schemas.openxmlformats.org/officeDocument/2006/relationships/notesMaster" Target="../notesMasters/notesMaster1.xml"/><Relationship Id="rId5" Type="http://schemas.openxmlformats.org/officeDocument/2006/relationships/image" Target="../media/image21.png"/><Relationship Id="rId4" Type="http://schemas.openxmlformats.org/officeDocument/2006/relationships/image" Target="../media/image19.png"/></Relationships>
</file>

<file path=ppt/notesSlides/_rels/note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slide" Target="../slides/slide24.xml"/><Relationship Id="rId1" Type="http://schemas.openxmlformats.org/officeDocument/2006/relationships/notesMaster" Target="../notesMasters/notesMaster1.xml"/><Relationship Id="rId5" Type="http://schemas.openxmlformats.org/officeDocument/2006/relationships/image" Target="../media/image19.png"/><Relationship Id="rId4" Type="http://schemas.openxmlformats.org/officeDocument/2006/relationships/image" Target="../media/image20.png"/></Relationships>
</file>

<file path=ppt/notesSlides/_rels/note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 Target="../slides/slide25.xml"/><Relationship Id="rId1" Type="http://schemas.openxmlformats.org/officeDocument/2006/relationships/notesMaster" Target="../notesMasters/notesMaster1.xml"/><Relationship Id="rId5" Type="http://schemas.openxmlformats.org/officeDocument/2006/relationships/image" Target="../media/image21.png"/><Relationship Id="rId4" Type="http://schemas.openxmlformats.org/officeDocument/2006/relationships/image" Target="../media/image19.png"/></Relationships>
</file>

<file path=ppt/notesSlides/_rels/note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 Target="../slides/slide26.xml"/><Relationship Id="rId1" Type="http://schemas.openxmlformats.org/officeDocument/2006/relationships/notesMaster" Target="../notesMasters/notesMaster1.xml"/><Relationship Id="rId5" Type="http://schemas.openxmlformats.org/officeDocument/2006/relationships/image" Target="../media/image19.png"/><Relationship Id="rId4" Type="http://schemas.openxmlformats.org/officeDocument/2006/relationships/image" Target="../media/image21.png"/></Relationships>
</file>

<file path=ppt/notesSlides/_rels/note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 Target="../slides/slide27.xml"/><Relationship Id="rId1" Type="http://schemas.openxmlformats.org/officeDocument/2006/relationships/notesMaster" Target="../notesMasters/notesMaster1.xml"/><Relationship Id="rId5" Type="http://schemas.openxmlformats.org/officeDocument/2006/relationships/image" Target="../media/image20.png"/><Relationship Id="rId4" Type="http://schemas.openxmlformats.org/officeDocument/2006/relationships/image" Target="../media/image21.png"/></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2787" cy="2544763"/>
          </a:xfrm>
        </p:spPr>
      </p:sp>
      <p:sp>
        <p:nvSpPr>
          <p:cNvPr id="3" name="Notes Placeholder 2"/>
          <p:cNvSpPr>
            <a:spLocks noGrp="1"/>
          </p:cNvSpPr>
          <p:nvPr>
            <p:ph type="body" idx="1"/>
          </p:nvPr>
        </p:nvSpPr>
        <p:spPr>
          <a:xfrm>
            <a:off x="890337" y="4215934"/>
            <a:ext cx="5409398" cy="5066118"/>
          </a:xfrm>
        </p:spPr>
        <p:txBody>
          <a:bodyPr/>
          <a:lstStyle/>
          <a:p>
            <a:endParaRPr lang="en-US" sz="100" b="1" u="sng" dirty="0">
              <a:latin typeface="Arial"/>
              <a:cs typeface="Arial"/>
            </a:endParaRPr>
          </a:p>
          <a:p>
            <a:r>
              <a:rPr lang="en-US" b="1" u="sng" dirty="0">
                <a:latin typeface="Arial"/>
                <a:cs typeface="Arial"/>
              </a:rPr>
              <a:t>Instructor Prep: </a:t>
            </a:r>
            <a:endParaRPr lang="en-US" b="1" u="sng" dirty="0">
              <a:latin typeface="Arial" panose="020B0604020202020204" pitchFamily="34" charset="0"/>
              <a:cs typeface="Arial" panose="020B0604020202020204" pitchFamily="34" charset="0"/>
            </a:endParaRPr>
          </a:p>
          <a:p>
            <a:pPr marL="180975" indent="-180975">
              <a:buFont typeface="Arial" panose="020B0604020202020204" pitchFamily="34" charset="0"/>
              <a:buChar char="•"/>
            </a:pPr>
            <a:r>
              <a:rPr lang="en-US" dirty="0">
                <a:latin typeface="Arial"/>
                <a:cs typeface="Arial"/>
              </a:rPr>
              <a:t>In the notes section of each slide you will find three sections which will always appear in the same order with the icon noted to the left:</a:t>
            </a:r>
          </a:p>
          <a:p>
            <a:pPr marL="180975" indent="-180975">
              <a:buFont typeface="Arial" panose="020B0604020202020204" pitchFamily="34" charset="0"/>
              <a:buChar char="•"/>
            </a:pPr>
            <a:endParaRPr lang="en-US" dirty="0">
              <a:latin typeface="Arial"/>
              <a:cs typeface="Arial"/>
            </a:endParaRPr>
          </a:p>
          <a:p>
            <a:pPr marL="685800" lvl="1" indent="-228600">
              <a:buFont typeface="+mj-lt"/>
              <a:buAutoNum type="arabicPeriod"/>
            </a:pPr>
            <a:r>
              <a:rPr lang="en-US" i="1" dirty="0">
                <a:latin typeface="Arial"/>
                <a:cs typeface="Arial"/>
              </a:rPr>
              <a:t>Instructor Note </a:t>
            </a:r>
            <a:r>
              <a:rPr lang="en-US" dirty="0">
                <a:latin typeface="Arial"/>
                <a:cs typeface="Arial"/>
              </a:rPr>
              <a:t>– These notes are for you, the instructor. It will tell you about the slide and the lesson it covers, e.g., the slide is animated and will build, this slide has an audio component, which document students should look at, etc.</a:t>
            </a:r>
          </a:p>
          <a:p>
            <a:pPr marL="685800" lvl="1" indent="-228600">
              <a:buFont typeface="+mj-lt"/>
              <a:buAutoNum type="arabicPeriod"/>
            </a:pPr>
            <a:r>
              <a:rPr lang="en-US" i="1" dirty="0">
                <a:latin typeface="Arial"/>
                <a:cs typeface="Arial"/>
              </a:rPr>
              <a:t>Talking Points </a:t>
            </a:r>
            <a:r>
              <a:rPr lang="en-US" dirty="0">
                <a:latin typeface="Arial"/>
                <a:cs typeface="Arial"/>
              </a:rPr>
              <a:t>-  This is your script. It is not recommended, but you can read it verbatim in a pinch. Also in this section, questions to ask your students will appear italicized and in blue font, and additional information or reminders for you will appear italicized and in gray font.</a:t>
            </a:r>
          </a:p>
          <a:p>
            <a:pPr marL="685800" lvl="1" indent="-228600">
              <a:buFont typeface="+mj-lt"/>
              <a:buAutoNum type="arabicPeriod"/>
            </a:pPr>
            <a:r>
              <a:rPr lang="en-US" i="1" dirty="0">
                <a:latin typeface="Arial"/>
                <a:cs typeface="Arial"/>
              </a:rPr>
              <a:t>Transition</a:t>
            </a:r>
            <a:r>
              <a:rPr lang="en-US" dirty="0">
                <a:latin typeface="Arial"/>
                <a:cs typeface="Arial"/>
              </a:rPr>
              <a:t> – will suggest how to transition to the next slide (and give you a preview of what’s in the next slide)</a:t>
            </a:r>
          </a:p>
          <a:p>
            <a:pPr lvl="1"/>
            <a:endParaRPr lang="en-US" dirty="0">
              <a:latin typeface="Arial"/>
              <a:cs typeface="Arial"/>
            </a:endParaRPr>
          </a:p>
          <a:p>
            <a:pPr lvl="1"/>
            <a:endParaRPr lang="en-US" dirty="0">
              <a:latin typeface="Arial"/>
              <a:cs typeface="Arial"/>
            </a:endParaRPr>
          </a:p>
          <a:p>
            <a:pPr marL="180975" indent="-180975">
              <a:buFont typeface="Arial" panose="020B0604020202020204" pitchFamily="34" charset="0"/>
              <a:buChar char="•"/>
            </a:pPr>
            <a:r>
              <a:rPr lang="en-US" dirty="0">
                <a:latin typeface="Arial"/>
                <a:cs typeface="Arial"/>
              </a:rPr>
              <a:t>Review the ECCCHO Training Booklet.</a:t>
            </a:r>
            <a:endParaRPr lang="en-US" dirty="0"/>
          </a:p>
          <a:p>
            <a:pPr marL="180975" indent="-180975">
              <a:buFont typeface="Arial" panose="020B0604020202020204" pitchFamily="34" charset="0"/>
              <a:buChar char="•"/>
            </a:pPr>
            <a:r>
              <a:rPr lang="en-US" dirty="0">
                <a:latin typeface="Arial"/>
                <a:cs typeface="Arial"/>
              </a:rPr>
              <a:t>Review the Instructor Guide in the Notes section of the slides or in the ECCCHO Training Booklet.</a:t>
            </a:r>
          </a:p>
          <a:p>
            <a:pPr marL="180975" indent="-180975">
              <a:buFont typeface="Arial" panose="020B0604020202020204" pitchFamily="34" charset="0"/>
              <a:buChar char="•"/>
            </a:pPr>
            <a:r>
              <a:rPr lang="en-US" dirty="0">
                <a:latin typeface="Arial"/>
                <a:cs typeface="Arial"/>
              </a:rPr>
              <a:t>Note that there are slides that are “Core” and “Optional” as specified in the presentation thumbnails on the left side of this ppt when you are viewing it as “Normal.” The “Optional” slides can be skipped given time constraints. These will also be identified in the Instructor Notes.</a:t>
            </a:r>
          </a:p>
          <a:p>
            <a:pPr marL="180975" indent="-180975">
              <a:buFont typeface="Arial" panose="020B0604020202020204" pitchFamily="34" charset="0"/>
              <a:buChar char="•"/>
            </a:pPr>
            <a:r>
              <a:rPr lang="en-US" dirty="0">
                <a:latin typeface="Arial"/>
                <a:cs typeface="Arial"/>
              </a:rPr>
              <a:t>Make sure audio files in the presentation work on your computer (if not, read the script in the Training Booklet). </a:t>
            </a:r>
            <a:endParaRPr lang="en-US" dirty="0">
              <a:latin typeface="Arial" panose="020B0604020202020204" pitchFamily="34" charset="0"/>
              <a:cs typeface="Arial" panose="020B0604020202020204" pitchFamily="34" charset="0"/>
            </a:endParaRPr>
          </a:p>
          <a:p>
            <a:pPr marL="180975" indent="-180975">
              <a:buFont typeface="Arial" panose="020B0604020202020204" pitchFamily="34" charset="0"/>
              <a:buChar char="•"/>
            </a:pPr>
            <a:r>
              <a:rPr lang="en-US" dirty="0">
                <a:latin typeface="Arial"/>
                <a:cs typeface="Arial"/>
              </a:rPr>
              <a:t>Review the Student Documents section of the Training Booklet and ensure students have a copy of the documents that they can use during the class</a:t>
            </a:r>
          </a:p>
          <a:p>
            <a:pPr marL="207010" lvl="0" indent="-180975">
              <a:buFont typeface="Arial" panose="020B0604020202020204" pitchFamily="34" charset="0"/>
              <a:buChar char="•"/>
            </a:pPr>
            <a:endParaRPr lang="en-US" dirty="0">
              <a:latin typeface="Arial"/>
              <a:cs typeface="Arial"/>
            </a:endParaRPr>
          </a:p>
          <a:p>
            <a:pPr marL="207010" lvl="0" indent="-180975">
              <a:buFont typeface="Arial" panose="020B0604020202020204" pitchFamily="34" charset="0"/>
              <a:buChar char="•"/>
            </a:pPr>
            <a:endParaRPr lang="en-US" dirty="0">
              <a:latin typeface="Arial"/>
              <a:cs typeface="Arial"/>
            </a:endParaRPr>
          </a:p>
          <a:p>
            <a:pPr marL="207010" indent="-180975">
              <a:buFont typeface="Arial" panose="020B0604020202020204" pitchFamily="34" charset="0"/>
              <a:buChar char="•"/>
            </a:pPr>
            <a:r>
              <a:rPr lang="en-US" sz="1000" b="1" dirty="0">
                <a:solidFill>
                  <a:srgbClr val="0071BC"/>
                </a:solidFill>
                <a:latin typeface="Arial" panose="020B0604020202020204" pitchFamily="34" charset="0"/>
                <a:cs typeface="Arial" panose="020B0604020202020204" pitchFamily="34" charset="0"/>
              </a:rPr>
              <a:t>The next slide starts the training…</a:t>
            </a:r>
          </a:p>
          <a:p>
            <a:pPr marL="207010" lvl="0" indent="-180975">
              <a:buFont typeface="Arial" panose="020B0604020202020204" pitchFamily="34" charset="0"/>
              <a:buChar char="•"/>
            </a:pPr>
            <a:endParaRPr lang="en-US" dirty="0">
              <a:latin typeface="Arial"/>
              <a:cs typeface="Arial"/>
            </a:endParaRPr>
          </a:p>
          <a:p>
            <a:endParaRPr lang="en-US" dirty="0">
              <a:latin typeface="Arial"/>
              <a:cs typeface="Arial"/>
            </a:endParaRPr>
          </a:p>
        </p:txBody>
      </p:sp>
      <p:pic>
        <p:nvPicPr>
          <p:cNvPr id="11" name="Picture 10" descr="A close up of a logo&#10;&#10;Description automatically generated">
            <a:extLst>
              <a:ext uri="{FF2B5EF4-FFF2-40B4-BE49-F238E27FC236}">
                <a16:creationId xmlns:a16="http://schemas.microsoft.com/office/drawing/2014/main" id="{B4B651ED-BFDA-5544-9B50-037D8DA7A7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2030" y="4885515"/>
            <a:ext cx="358141" cy="352545"/>
          </a:xfrm>
          <a:prstGeom prst="rect">
            <a:avLst/>
          </a:prstGeom>
          <a:ln w="38100">
            <a:solidFill>
              <a:schemeClr val="bg1"/>
            </a:solidFill>
          </a:ln>
        </p:spPr>
      </p:pic>
      <p:sp>
        <p:nvSpPr>
          <p:cNvPr id="15" name="Slide Number Placeholder 14">
            <a:extLst>
              <a:ext uri="{FF2B5EF4-FFF2-40B4-BE49-F238E27FC236}">
                <a16:creationId xmlns:a16="http://schemas.microsoft.com/office/drawing/2014/main" id="{88B13577-2019-4720-8593-C1B910E8A945}"/>
              </a:ext>
            </a:extLst>
          </p:cNvPr>
          <p:cNvSpPr>
            <a:spLocks noGrp="1"/>
          </p:cNvSpPr>
          <p:nvPr>
            <p:ph type="sldNum" sz="quarter" idx="5"/>
          </p:nvPr>
        </p:nvSpPr>
        <p:spPr/>
        <p:txBody>
          <a:bodyPr/>
          <a:lstStyle/>
          <a:p>
            <a:r>
              <a:rPr lang="en-US"/>
              <a:t>Page </a:t>
            </a:r>
            <a:fld id="{DC560E63-01E2-440B-ACB9-4776CFEFFF6C}" type="slidenum">
              <a:rPr lang="en-US" smtClean="0"/>
              <a:pPr/>
              <a:t>1</a:t>
            </a:fld>
            <a:endParaRPr lang="en-US"/>
          </a:p>
        </p:txBody>
      </p:sp>
      <p:pic>
        <p:nvPicPr>
          <p:cNvPr id="4" name="Picture 3">
            <a:extLst>
              <a:ext uri="{FF2B5EF4-FFF2-40B4-BE49-F238E27FC236}">
                <a16:creationId xmlns:a16="http://schemas.microsoft.com/office/drawing/2014/main" id="{A26E1C03-B7EE-3CFF-1C0E-471D64CB9EB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22029" y="5334449"/>
            <a:ext cx="358141" cy="352545"/>
          </a:xfrm>
          <a:prstGeom prst="rect">
            <a:avLst/>
          </a:prstGeom>
          <a:ln w="38100">
            <a:solidFill>
              <a:schemeClr val="bg1"/>
            </a:solidFill>
          </a:ln>
        </p:spPr>
      </p:pic>
      <p:pic>
        <p:nvPicPr>
          <p:cNvPr id="5" name="Picture 4">
            <a:extLst>
              <a:ext uri="{FF2B5EF4-FFF2-40B4-BE49-F238E27FC236}">
                <a16:creationId xmlns:a16="http://schemas.microsoft.com/office/drawing/2014/main" id="{914821C6-E7AC-1FAA-9756-2D235E0FFE13}"/>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922029" y="5919665"/>
            <a:ext cx="358141" cy="352545"/>
          </a:xfrm>
          <a:prstGeom prst="rect">
            <a:avLst/>
          </a:prstGeom>
          <a:ln w="38100">
            <a:solidFill>
              <a:schemeClr val="bg1"/>
            </a:solidFill>
          </a:ln>
        </p:spPr>
      </p:pic>
    </p:spTree>
    <p:extLst>
      <p:ext uri="{BB962C8B-B14F-4D97-AF65-F5344CB8AC3E}">
        <p14:creationId xmlns:p14="http://schemas.microsoft.com/office/powerpoint/2010/main" val="2921606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2787" cy="2544763"/>
          </a:xfrm>
        </p:spPr>
      </p:sp>
      <p:sp>
        <p:nvSpPr>
          <p:cNvPr id="8" name="Notes Placeholder 7">
            <a:extLst>
              <a:ext uri="{FF2B5EF4-FFF2-40B4-BE49-F238E27FC236}">
                <a16:creationId xmlns:a16="http://schemas.microsoft.com/office/drawing/2014/main" id="{3106BEE2-2377-47B7-8AC5-B86DCC529362}"/>
              </a:ext>
            </a:extLst>
          </p:cNvPr>
          <p:cNvSpPr>
            <a:spLocks noGrp="1"/>
          </p:cNvSpPr>
          <p:nvPr>
            <p:ph type="body" sz="quarter" idx="3"/>
          </p:nvPr>
        </p:nvSpPr>
        <p:spPr/>
        <p:txBody>
          <a:bodyPr/>
          <a:lstStyle/>
          <a:p>
            <a:r>
              <a:rPr lang="en-US" sz="1000" b="1" u="sng">
                <a:latin typeface="Arial" panose="020B0604020202020204" pitchFamily="34" charset="0"/>
                <a:cs typeface="Arial" panose="020B0604020202020204" pitchFamily="34" charset="0"/>
              </a:rPr>
              <a:t>Instructor Note: </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None</a:t>
            </a:r>
            <a:endParaRPr lang="en-US" sz="1000">
              <a:latin typeface="Arial" panose="020B0604020202020204" pitchFamily="34" charset="0"/>
              <a:cs typeface="Arial" panose="020B0604020202020204" pitchFamily="34" charset="0"/>
            </a:endParaRPr>
          </a:p>
          <a:p>
            <a:endParaRPr lang="en-US" sz="1000" b="1" u="sng">
              <a:latin typeface="Arial" panose="020B0604020202020204" pitchFamily="34" charset="0"/>
              <a:cs typeface="Arial" panose="020B0604020202020204" pitchFamily="34" charset="0"/>
            </a:endParaRPr>
          </a:p>
          <a:p>
            <a:endParaRPr lang="en-US" sz="1000" b="1" u="sng">
              <a:latin typeface="Arial" panose="020B0604020202020204" pitchFamily="34" charset="0"/>
              <a:cs typeface="Arial" panose="020B0604020202020204" pitchFamily="34" charset="0"/>
            </a:endParaRPr>
          </a:p>
          <a:p>
            <a:r>
              <a:rPr lang="en-US" sz="1000" b="1" u="sng">
                <a:latin typeface="Arial" panose="020B0604020202020204" pitchFamily="34" charset="0"/>
                <a:cs typeface="Arial" panose="020B0604020202020204" pitchFamily="34" charset="0"/>
              </a:rPr>
              <a:t>Talking Points:</a:t>
            </a:r>
          </a:p>
          <a:p>
            <a:pPr marL="181225" indent="-181225">
              <a:buFont typeface="Arial" panose="020B0604020202020204" pitchFamily="34" charset="0"/>
              <a:buChar char="•"/>
            </a:pPr>
            <a:r>
              <a:rPr lang="en-US" sz="1000">
                <a:latin typeface="Arial" panose="020B0604020202020204" pitchFamily="34" charset="0"/>
                <a:cs typeface="Arial" panose="020B0604020202020204" pitchFamily="34" charset="0"/>
              </a:rPr>
              <a:t>Welcome to the Effective Combat Casualty Care Handoff Operations (ECCCHO) Training. </a:t>
            </a:r>
            <a:r>
              <a:rPr lang="en-US">
                <a:latin typeface="Arial" panose="020B0604020202020204" pitchFamily="34" charset="0"/>
                <a:cs typeface="Arial" panose="020B0604020202020204" pitchFamily="34" charset="0"/>
              </a:rPr>
              <a:t>In this class, you’ll learn </a:t>
            </a:r>
            <a:r>
              <a:rPr lang="en-US" sz="1000">
                <a:latin typeface="Arial" panose="020B0604020202020204" pitchFamily="34" charset="0"/>
                <a:cs typeface="Arial" panose="020B0604020202020204" pitchFamily="34" charset="0"/>
              </a:rPr>
              <a:t>how to effectively handoff a patient to the next care provider.</a:t>
            </a:r>
          </a:p>
          <a:p>
            <a:pPr marL="181225" indent="-181225">
              <a:buFont typeface="Arial" panose="020B0604020202020204" pitchFamily="34" charset="0"/>
              <a:buChar char="•"/>
            </a:pPr>
            <a:r>
              <a:rPr lang="en-US" sz="1000">
                <a:latin typeface="Arial" panose="020B0604020202020204" pitchFamily="34" charset="0"/>
                <a:cs typeface="Arial" panose="020B0604020202020204" pitchFamily="34" charset="0"/>
              </a:rPr>
              <a:t>The content should take about 30-45 minutes and will be followed by a table-top exercise.</a:t>
            </a:r>
          </a:p>
          <a:p>
            <a:pPr marL="181225" indent="-181225">
              <a:buFont typeface="Arial" panose="020B0604020202020204" pitchFamily="34" charset="0"/>
              <a:buChar char="•"/>
            </a:pPr>
            <a:r>
              <a:rPr lang="en-US" sz="1000">
                <a:latin typeface="Arial" panose="020B0604020202020204" pitchFamily="34" charset="0"/>
                <a:cs typeface="Arial" panose="020B0604020202020204" pitchFamily="34" charset="0"/>
              </a:rPr>
              <a:t>To make the most of our time together, do your best to be an active participant:</a:t>
            </a:r>
          </a:p>
          <a:p>
            <a:pPr marL="664488" lvl="1" indent="-181225">
              <a:buFont typeface="Courier New" panose="02070309020205020404" pitchFamily="49" charset="0"/>
              <a:buChar char="o"/>
            </a:pPr>
            <a:r>
              <a:rPr lang="en-US" sz="1000">
                <a:latin typeface="Arial" panose="020B0604020202020204" pitchFamily="34" charset="0"/>
                <a:cs typeface="Arial" panose="020B0604020202020204" pitchFamily="34" charset="0"/>
              </a:rPr>
              <a:t>Ask questions.</a:t>
            </a:r>
          </a:p>
          <a:p>
            <a:pPr marL="664488" lvl="1" indent="-181225">
              <a:buFont typeface="Courier New" panose="02070309020205020404" pitchFamily="49" charset="0"/>
              <a:buChar char="o"/>
            </a:pPr>
            <a:r>
              <a:rPr lang="en-US" sz="1000">
                <a:latin typeface="Arial" panose="020B0604020202020204" pitchFamily="34" charset="0"/>
                <a:cs typeface="Arial" panose="020B0604020202020204" pitchFamily="34" charset="0"/>
              </a:rPr>
              <a:t>Use your notes page. </a:t>
            </a:r>
          </a:p>
          <a:p>
            <a:pPr marL="664488" lvl="1" indent="-181225">
              <a:buFont typeface="Courier New" panose="02070309020205020404" pitchFamily="49" charset="0"/>
              <a:buChar char="o"/>
            </a:pPr>
            <a:r>
              <a:rPr lang="en-US" sz="1000">
                <a:latin typeface="Arial" panose="020B0604020202020204" pitchFamily="34" charset="0"/>
                <a:cs typeface="Arial" panose="020B0604020202020204" pitchFamily="34" charset="0"/>
              </a:rPr>
              <a:t>Be ready to take part in discussions and activities.</a:t>
            </a:r>
          </a:p>
          <a:p>
            <a:pPr marL="664488" lvl="1" indent="-181225">
              <a:buFont typeface="Courier New" panose="02070309020205020404" pitchFamily="49" charset="0"/>
              <a:buChar char="o"/>
            </a:pPr>
            <a:r>
              <a:rPr lang="en-US" sz="1000">
                <a:latin typeface="Arial" panose="020B0604020202020204" pitchFamily="34" charset="0"/>
                <a:cs typeface="Arial" panose="020B0604020202020204" pitchFamily="34" charset="0"/>
              </a:rPr>
              <a:t>Be a resource for your fellow students.</a:t>
            </a:r>
          </a:p>
          <a:p>
            <a:endParaRPr lang="en-US" sz="1000">
              <a:solidFill>
                <a:srgbClr val="0071BC"/>
              </a:solidFill>
              <a:latin typeface="Arial" panose="020B0604020202020204" pitchFamily="34" charset="0"/>
              <a:cs typeface="Arial" panose="020B0604020202020204" pitchFamily="34" charset="0"/>
            </a:endParaRPr>
          </a:p>
          <a:p>
            <a:r>
              <a:rPr lang="en-US" sz="1000" b="1" u="sng">
                <a:latin typeface="Arial" panose="020B0604020202020204" pitchFamily="34" charset="0"/>
                <a:cs typeface="Arial" panose="020B0604020202020204" pitchFamily="34" charset="0"/>
              </a:rPr>
              <a:t>Transition by saying:</a:t>
            </a:r>
          </a:p>
          <a:p>
            <a:pPr marL="171450" indent="-171450">
              <a:buFont typeface="Arial" panose="020B0604020202020204" pitchFamily="34" charset="0"/>
              <a:buChar char="•"/>
            </a:pPr>
            <a:r>
              <a:rPr lang="en-US" sz="1000">
                <a:latin typeface="Arial" panose="020B0604020202020204" pitchFamily="34" charset="0"/>
                <a:cs typeface="Arial" panose="020B0604020202020204" pitchFamily="34" charset="0"/>
              </a:rPr>
              <a:t>Why is it important to talk about patient handoffs?</a:t>
            </a:r>
          </a:p>
          <a:p>
            <a:endParaRPr lang="en-US" b="1">
              <a:solidFill>
                <a:srgbClr val="0071BC"/>
              </a:solidFill>
              <a:latin typeface="Arial" panose="020B0604020202020204" pitchFamily="34" charset="0"/>
              <a:cs typeface="Arial" panose="020B0604020202020204" pitchFamily="34" charset="0"/>
            </a:endParaRPr>
          </a:p>
          <a:p>
            <a:endParaRPr lang="en-US" sz="1000" b="1">
              <a:solidFill>
                <a:srgbClr val="0071BC"/>
              </a:solidFill>
              <a:latin typeface="Arial" panose="020B0604020202020204" pitchFamily="34" charset="0"/>
              <a:cs typeface="Arial" panose="020B0604020202020204" pitchFamily="34" charset="0"/>
            </a:endParaRPr>
          </a:p>
          <a:p>
            <a:r>
              <a:rPr lang="en-US" sz="1000" b="1">
                <a:solidFill>
                  <a:srgbClr val="0071BC"/>
                </a:solidFill>
                <a:latin typeface="Arial" panose="020B0604020202020204" pitchFamily="34" charset="0"/>
                <a:cs typeface="Arial" panose="020B0604020202020204" pitchFamily="34" charset="0"/>
              </a:rPr>
              <a:t>Continue to the next slide.</a:t>
            </a:r>
          </a:p>
          <a:p>
            <a:endParaRPr lang="en-US"/>
          </a:p>
        </p:txBody>
      </p:sp>
      <p:pic>
        <p:nvPicPr>
          <p:cNvPr id="28" name="Picture 27">
            <a:extLst>
              <a:ext uri="{FF2B5EF4-FFF2-40B4-BE49-F238E27FC236}">
                <a16:creationId xmlns:a16="http://schemas.microsoft.com/office/drawing/2014/main" id="{BF850490-B9AD-4FFD-92F8-58F18EBA6B9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14399" y="4966707"/>
            <a:ext cx="358141" cy="352545"/>
          </a:xfrm>
          <a:prstGeom prst="rect">
            <a:avLst/>
          </a:prstGeom>
          <a:ln w="38100">
            <a:solidFill>
              <a:schemeClr val="bg1"/>
            </a:solidFill>
          </a:ln>
        </p:spPr>
      </p:pic>
      <p:sp>
        <p:nvSpPr>
          <p:cNvPr id="10" name="Slide Number Placeholder 9">
            <a:extLst>
              <a:ext uri="{FF2B5EF4-FFF2-40B4-BE49-F238E27FC236}">
                <a16:creationId xmlns:a16="http://schemas.microsoft.com/office/drawing/2014/main" id="{545230FC-DF73-4863-800C-EC59BB9424BA}"/>
              </a:ext>
            </a:extLst>
          </p:cNvPr>
          <p:cNvSpPr>
            <a:spLocks noGrp="1"/>
          </p:cNvSpPr>
          <p:nvPr>
            <p:ph type="sldNum" sz="quarter" idx="5"/>
          </p:nvPr>
        </p:nvSpPr>
        <p:spPr/>
        <p:txBody>
          <a:bodyPr/>
          <a:lstStyle/>
          <a:p>
            <a:r>
              <a:rPr lang="en-US"/>
              <a:t>Page </a:t>
            </a:r>
            <a:fld id="{DC560E63-01E2-440B-ACB9-4776CFEFFF6C}" type="slidenum">
              <a:rPr lang="en-US" smtClean="0"/>
              <a:pPr/>
              <a:t>2</a:t>
            </a:fld>
            <a:endParaRPr lang="en-US"/>
          </a:p>
        </p:txBody>
      </p:sp>
      <p:pic>
        <p:nvPicPr>
          <p:cNvPr id="3" name="Picture 2" descr="A close up of a logo&#10;&#10;Description automatically generated">
            <a:extLst>
              <a:ext uri="{FF2B5EF4-FFF2-40B4-BE49-F238E27FC236}">
                <a16:creationId xmlns:a16="http://schemas.microsoft.com/office/drawing/2014/main" id="{7B8E816E-F46F-04CA-E7BE-94CF602902A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4399" y="4345878"/>
            <a:ext cx="358141" cy="352545"/>
          </a:xfrm>
          <a:prstGeom prst="rect">
            <a:avLst/>
          </a:prstGeom>
          <a:ln w="38100">
            <a:solidFill>
              <a:schemeClr val="bg1"/>
            </a:solidFill>
          </a:ln>
        </p:spPr>
      </p:pic>
      <p:pic>
        <p:nvPicPr>
          <p:cNvPr id="6" name="Picture 5">
            <a:extLst>
              <a:ext uri="{FF2B5EF4-FFF2-40B4-BE49-F238E27FC236}">
                <a16:creationId xmlns:a16="http://schemas.microsoft.com/office/drawing/2014/main" id="{03948F6B-4580-DC27-5DFB-ACED1F1E6D74}"/>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14398" y="6552665"/>
            <a:ext cx="358141" cy="352545"/>
          </a:xfrm>
          <a:prstGeom prst="rect">
            <a:avLst/>
          </a:prstGeom>
          <a:ln w="38100">
            <a:solidFill>
              <a:schemeClr val="bg1"/>
            </a:solidFill>
          </a:ln>
        </p:spPr>
      </p:pic>
    </p:spTree>
    <p:extLst>
      <p:ext uri="{BB962C8B-B14F-4D97-AF65-F5344CB8AC3E}">
        <p14:creationId xmlns:p14="http://schemas.microsoft.com/office/powerpoint/2010/main" val="3298427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1200" cy="2543175"/>
          </a:xfrm>
        </p:spPr>
      </p:sp>
      <p:sp>
        <p:nvSpPr>
          <p:cNvPr id="3" name="Notes Placeholder 2"/>
          <p:cNvSpPr>
            <a:spLocks noGrp="1"/>
          </p:cNvSpPr>
          <p:nvPr>
            <p:ph type="body" idx="1"/>
          </p:nvPr>
        </p:nvSpPr>
        <p:spPr>
          <a:xfrm>
            <a:off x="882228" y="4363851"/>
            <a:ext cx="5540587" cy="4527486"/>
          </a:xfrm>
        </p:spPr>
        <p:txBody>
          <a:bodyPr/>
          <a:lstStyle/>
          <a:p>
            <a:r>
              <a:rPr lang="en-US" b="1" u="sng">
                <a:latin typeface="Arial" panose="020B0604020202020204" pitchFamily="34" charset="0"/>
                <a:cs typeface="Arial" panose="020B0604020202020204" pitchFamily="34" charset="0"/>
              </a:rPr>
              <a:t>Instructor Note:</a:t>
            </a:r>
            <a:endParaRPr lang="en-US">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None</a:t>
            </a:r>
          </a:p>
          <a:p>
            <a:endParaRPr lang="en-US" b="1" u="sng">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Talking Points:</a:t>
            </a:r>
          </a:p>
          <a:p>
            <a:pPr marL="181225" indent="-181225" defTabSz="966529">
              <a:buFont typeface="Arial" panose="020B0604020202020204" pitchFamily="34" charset="0"/>
              <a:buChar char="•"/>
              <a:defRPr/>
            </a:pPr>
            <a:r>
              <a:rPr lang="en-US">
                <a:latin typeface="Arial" panose="020B0604020202020204" pitchFamily="34" charset="0"/>
                <a:ea typeface="Times New Roman" panose="02020603050405020304" pitchFamily="18" charset="0"/>
                <a:cs typeface="Arial" panose="020B0604020202020204" pitchFamily="34" charset="0"/>
              </a:rPr>
              <a:t>We need to talk about handoffs because about 70% of mistakes in medical care are related to communication errors. Even though patient handoffs happen regularly and frequently, poor communication during patient handoffs remains a major contributor to medical errors </a:t>
            </a:r>
            <a:r>
              <a:rPr lang="en-US" i="1">
                <a:solidFill>
                  <a:schemeClr val="bg1">
                    <a:lumMod val="65000"/>
                  </a:schemeClr>
                </a:solidFill>
                <a:latin typeface="Arial" panose="020B0604020202020204" pitchFamily="34" charset="0"/>
                <a:ea typeface="Times New Roman" panose="02020603050405020304" pitchFamily="18" charset="0"/>
                <a:cs typeface="Arial" panose="020B0604020202020204" pitchFamily="34" charset="0"/>
              </a:rPr>
              <a:t>(e.g., Nether, 2017; The Joint Commission, 2017, SEA 58)</a:t>
            </a:r>
            <a:r>
              <a:rPr lang="en-US">
                <a:latin typeface="Arial" panose="020B0604020202020204" pitchFamily="34" charset="0"/>
                <a:ea typeface="Times New Roman" panose="02020603050405020304" pitchFamily="18" charset="0"/>
                <a:cs typeface="Arial" panose="020B0604020202020204" pitchFamily="34" charset="0"/>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p>
            <a:pPr marL="181225" indent="-181225" defTabSz="966529">
              <a:buFont typeface="Arial" panose="020B0604020202020204" pitchFamily="34" charset="0"/>
              <a:buChar char="•"/>
              <a:defRPr/>
            </a:pPr>
            <a:r>
              <a:rPr lang="en-US">
                <a:latin typeface="Arial" panose="020B0604020202020204" pitchFamily="34" charset="0"/>
                <a:cs typeface="Arial" panose="020B0604020202020204" pitchFamily="34" charset="0"/>
              </a:rPr>
              <a:t>Within</a:t>
            </a:r>
            <a:r>
              <a:rPr lang="en-US" kern="1200">
                <a:effectLst/>
                <a:latin typeface="Arial" panose="020B0604020202020204" pitchFamily="34" charset="0"/>
                <a:cs typeface="Arial" panose="020B0604020202020204" pitchFamily="34" charset="0"/>
              </a:rPr>
              <a:t> the military, there are multiple handoffs in each patient’s journey from the point of injury (POI) to the first Medical Treatment Facility </a:t>
            </a:r>
            <a:r>
              <a:rPr lang="en-US">
                <a:latin typeface="Arial" panose="020B0604020202020204" pitchFamily="34" charset="0"/>
                <a:cs typeface="Arial" panose="020B0604020202020204" pitchFamily="34" charset="0"/>
              </a:rPr>
              <a:t>(</a:t>
            </a:r>
            <a:r>
              <a:rPr lang="en-US" kern="1200">
                <a:effectLst/>
                <a:latin typeface="Arial" panose="020B0604020202020204" pitchFamily="34" charset="0"/>
                <a:cs typeface="Arial" panose="020B0604020202020204" pitchFamily="34" charset="0"/>
              </a:rPr>
              <a:t>MTF) which leaves many opportunities for information to get lost or misinterpreted.</a:t>
            </a:r>
          </a:p>
          <a:p>
            <a:pPr marL="181225" indent="-181225" defTabSz="966529">
              <a:buFont typeface="Arial" panose="020B0604020202020204" pitchFamily="34" charset="0"/>
              <a:buChar char="•"/>
              <a:defRPr/>
            </a:pPr>
            <a:r>
              <a:rPr lang="en-US" sz="1000">
                <a:effectLst/>
                <a:latin typeface="Arial" panose="020B0604020202020204" pitchFamily="34" charset="0"/>
                <a:ea typeface="Times New Roman" panose="02020603050405020304" pitchFamily="18" charset="0"/>
                <a:cs typeface="Times New Roman" panose="02020603050405020304" pitchFamily="18" charset="0"/>
              </a:rPr>
              <a:t>Patient information communicated during a handoff will have an </a:t>
            </a:r>
            <a:r>
              <a:rPr lang="en-US" sz="1000" i="1">
                <a:effectLst/>
                <a:latin typeface="Arial" panose="020B0604020202020204" pitchFamily="34" charset="0"/>
                <a:ea typeface="Times New Roman" panose="02020603050405020304" pitchFamily="18" charset="0"/>
                <a:cs typeface="Times New Roman" panose="02020603050405020304" pitchFamily="18" charset="0"/>
              </a:rPr>
              <a:t>immediate</a:t>
            </a:r>
            <a:r>
              <a:rPr lang="en-US" sz="1000">
                <a:effectLst/>
                <a:latin typeface="Arial" panose="020B0604020202020204" pitchFamily="34" charset="0"/>
                <a:ea typeface="Times New Roman" panose="02020603050405020304" pitchFamily="18" charset="0"/>
                <a:cs typeface="Times New Roman" panose="02020603050405020304" pitchFamily="18" charset="0"/>
              </a:rPr>
              <a:t> </a:t>
            </a:r>
            <a:r>
              <a:rPr lang="en-US" sz="1000" i="1">
                <a:effectLst/>
                <a:latin typeface="Arial" panose="020B0604020202020204" pitchFamily="34" charset="0"/>
                <a:ea typeface="Times New Roman" panose="02020603050405020304" pitchFamily="18" charset="0"/>
                <a:cs typeface="Times New Roman" panose="02020603050405020304" pitchFamily="18" charset="0"/>
              </a:rPr>
              <a:t>impact</a:t>
            </a:r>
            <a:r>
              <a:rPr lang="en-US" sz="1000">
                <a:effectLst/>
                <a:latin typeface="Arial" panose="020B0604020202020204" pitchFamily="34" charset="0"/>
                <a:ea typeface="Times New Roman" panose="02020603050405020304" pitchFamily="18" charset="0"/>
                <a:cs typeface="Times New Roman" panose="02020603050405020304" pitchFamily="18" charset="0"/>
              </a:rPr>
              <a:t> on the patient because it will influence decisions made during the next level of care. It will also have a </a:t>
            </a:r>
            <a:r>
              <a:rPr lang="en-US" sz="1000" i="1">
                <a:effectLst/>
                <a:latin typeface="Arial" panose="020B0604020202020204" pitchFamily="34" charset="0"/>
                <a:ea typeface="Times New Roman" panose="02020603050405020304" pitchFamily="18" charset="0"/>
                <a:cs typeface="Times New Roman" panose="02020603050405020304" pitchFamily="18" charset="0"/>
              </a:rPr>
              <a:t>longer-term impact </a:t>
            </a:r>
            <a:r>
              <a:rPr lang="en-US" sz="1000">
                <a:effectLst/>
                <a:latin typeface="Arial" panose="020B0604020202020204" pitchFamily="34" charset="0"/>
                <a:ea typeface="Times New Roman" panose="02020603050405020304" pitchFamily="18" charset="0"/>
                <a:cs typeface="Times New Roman" panose="02020603050405020304" pitchFamily="18" charset="0"/>
              </a:rPr>
              <a:t>because it is included with the patient record and will influence a patient’s long-term care as well as decisions about potential disability or death benefits.</a:t>
            </a:r>
            <a:endParaRPr lang="en-US" sz="1800">
              <a:effectLst/>
              <a:latin typeface="Arial" panose="020B0604020202020204" pitchFamily="34" charset="0"/>
              <a:ea typeface="Times New Roman" panose="02020603050405020304" pitchFamily="18" charset="0"/>
              <a:cs typeface="Times New Roman" panose="02020603050405020304" pitchFamily="18" charset="0"/>
            </a:endParaRPr>
          </a:p>
          <a:p>
            <a:pPr marL="181225" indent="-181225" defTabSz="966529">
              <a:buFont typeface="Arial" panose="020B0604020202020204" pitchFamily="34" charset="0"/>
              <a:buChar char="•"/>
              <a:defRPr/>
            </a:pPr>
            <a:r>
              <a:rPr lang="en-US" sz="1000">
                <a:effectLst/>
                <a:latin typeface="Arial" panose="020B0604020202020204" pitchFamily="34" charset="0"/>
                <a:ea typeface="Times New Roman" panose="02020603050405020304" pitchFamily="18" charset="0"/>
                <a:cs typeface="Times New Roman" panose="02020603050405020304" pitchFamily="18" charset="0"/>
              </a:rPr>
              <a:t>So, patient safety should focus not just on treatments and procedures, but</a:t>
            </a:r>
            <a:r>
              <a:rPr lang="en-US" sz="1000" b="1">
                <a:effectLst/>
                <a:latin typeface="Arial" panose="020B0604020202020204" pitchFamily="34" charset="0"/>
                <a:ea typeface="Times New Roman" panose="02020603050405020304" pitchFamily="18" charset="0"/>
                <a:cs typeface="Times New Roman" panose="02020603050405020304" pitchFamily="18" charset="0"/>
              </a:rPr>
              <a:t> on the overall goal of making sure that patients make it back home to their families. For that to happen, the right information must be communicated each time a patient is handed off to the next care provider.</a:t>
            </a:r>
            <a:br>
              <a:rPr lang="en-US" b="1" kern="1200">
                <a:effectLst/>
                <a:latin typeface="Arial" panose="020B0604020202020204" pitchFamily="34" charset="0"/>
                <a:cs typeface="Arial" panose="020B0604020202020204" pitchFamily="34" charset="0"/>
              </a:rPr>
            </a:br>
            <a:endParaRPr lang="en-US" b="1">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Transition by Saying: </a:t>
            </a:r>
          </a:p>
          <a:p>
            <a:pPr marL="181225" indent="-181225">
              <a:buFont typeface="Arial" panose="020B0604020202020204" pitchFamily="34" charset="0"/>
              <a:buChar char="•"/>
            </a:pPr>
            <a:r>
              <a:rPr lang="en-US">
                <a:latin typeface="Arial" panose="020B0604020202020204" pitchFamily="34" charset="0"/>
                <a:cs typeface="Arial" panose="020B0604020202020204" pitchFamily="34" charset="0"/>
              </a:rPr>
              <a:t>With that in mind, let’s look at our objectives for this training.</a:t>
            </a:r>
          </a:p>
          <a:p>
            <a:endParaRPr lang="en-US">
              <a:latin typeface="Arial" panose="020B0604020202020204" pitchFamily="34" charset="0"/>
              <a:cs typeface="Arial" panose="020B0604020202020204" pitchFamily="34" charset="0"/>
            </a:endParaRPr>
          </a:p>
          <a:p>
            <a:r>
              <a:rPr lang="en-US" b="1">
                <a:solidFill>
                  <a:srgbClr val="0071BC"/>
                </a:solidFill>
                <a:latin typeface="Arial" panose="020B0604020202020204" pitchFamily="34" charset="0"/>
                <a:cs typeface="Arial" panose="020B0604020202020204" pitchFamily="34" charset="0"/>
              </a:rPr>
              <a:t>Continue to the next slide.</a:t>
            </a:r>
          </a:p>
          <a:p>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32ECFF25-8216-3342-9588-727622D8591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5973" y="5050004"/>
            <a:ext cx="358141" cy="352545"/>
          </a:xfrm>
          <a:prstGeom prst="rect">
            <a:avLst/>
          </a:prstGeom>
          <a:ln w="38100">
            <a:solidFill>
              <a:schemeClr val="bg1"/>
            </a:solidFill>
          </a:ln>
        </p:spPr>
      </p:pic>
      <p:pic>
        <p:nvPicPr>
          <p:cNvPr id="7" name="Picture 6">
            <a:extLst>
              <a:ext uri="{FF2B5EF4-FFF2-40B4-BE49-F238E27FC236}">
                <a16:creationId xmlns:a16="http://schemas.microsoft.com/office/drawing/2014/main" id="{AE19A27A-C5C0-EE49-9141-22A5F51756CB}"/>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5973" y="7642003"/>
            <a:ext cx="358141" cy="352545"/>
          </a:xfrm>
          <a:prstGeom prst="rect">
            <a:avLst/>
          </a:prstGeom>
          <a:ln w="38100">
            <a:solidFill>
              <a:schemeClr val="bg1"/>
            </a:solidFill>
          </a:ln>
        </p:spPr>
      </p:pic>
      <p:sp>
        <p:nvSpPr>
          <p:cNvPr id="5" name="Slide Number Placeholder 4">
            <a:extLst>
              <a:ext uri="{FF2B5EF4-FFF2-40B4-BE49-F238E27FC236}">
                <a16:creationId xmlns:a16="http://schemas.microsoft.com/office/drawing/2014/main" id="{F1AD8FA7-528E-4F75-9A5B-B88C36544512}"/>
              </a:ext>
            </a:extLst>
          </p:cNvPr>
          <p:cNvSpPr>
            <a:spLocks noGrp="1"/>
          </p:cNvSpPr>
          <p:nvPr>
            <p:ph type="sldNum" sz="quarter" idx="5"/>
          </p:nvPr>
        </p:nvSpPr>
        <p:spPr/>
        <p:txBody>
          <a:bodyPr/>
          <a:lstStyle/>
          <a:p>
            <a:r>
              <a:rPr lang="en-US"/>
              <a:t>Page </a:t>
            </a:r>
            <a:fld id="{DC560E63-01E2-440B-ACB9-4776CFEFFF6C}" type="slidenum">
              <a:rPr lang="en-US" smtClean="0"/>
              <a:pPr/>
              <a:t>3</a:t>
            </a:fld>
            <a:endParaRPr lang="en-US"/>
          </a:p>
        </p:txBody>
      </p:sp>
      <p:pic>
        <p:nvPicPr>
          <p:cNvPr id="4" name="Picture 3" descr="A close up of a logo&#10;&#10;Description automatically generated">
            <a:extLst>
              <a:ext uri="{FF2B5EF4-FFF2-40B4-BE49-F238E27FC236}">
                <a16:creationId xmlns:a16="http://schemas.microsoft.com/office/drawing/2014/main" id="{02CAC166-4506-4F27-D08C-71E6E2F8D3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4399" y="4442133"/>
            <a:ext cx="358141" cy="352545"/>
          </a:xfrm>
          <a:prstGeom prst="rect">
            <a:avLst/>
          </a:prstGeom>
          <a:ln w="38100">
            <a:solidFill>
              <a:schemeClr val="bg1"/>
            </a:solidFill>
          </a:ln>
        </p:spPr>
      </p:pic>
    </p:spTree>
    <p:extLst>
      <p:ext uri="{BB962C8B-B14F-4D97-AF65-F5344CB8AC3E}">
        <p14:creationId xmlns:p14="http://schemas.microsoft.com/office/powerpoint/2010/main" val="41491157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1200" cy="2543175"/>
          </a:xfrm>
        </p:spPr>
      </p:sp>
      <p:sp>
        <p:nvSpPr>
          <p:cNvPr id="3" name="Notes Placeholder 2"/>
          <p:cNvSpPr>
            <a:spLocks noGrp="1"/>
          </p:cNvSpPr>
          <p:nvPr>
            <p:ph type="body" idx="1"/>
          </p:nvPr>
        </p:nvSpPr>
        <p:spPr>
          <a:xfrm>
            <a:off x="882228" y="4391293"/>
            <a:ext cx="5610985" cy="4668486"/>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u="sng">
                <a:latin typeface="Arial" panose="020B0604020202020204" pitchFamily="34" charset="0"/>
                <a:cs typeface="Arial" panose="020B0604020202020204" pitchFamily="34" charset="0"/>
              </a:rPr>
              <a:t>Instructor note</a:t>
            </a:r>
            <a:endParaRPr lang="en-US" b="1" u="none">
              <a:latin typeface="Arial" panose="020B0604020202020204" pitchFamily="34" charset="0"/>
              <a:cs typeface="Arial" panose="020B0604020202020204" pitchFamily="34" charset="0"/>
            </a:endParaRPr>
          </a:p>
          <a:p>
            <a:pPr marL="181225" indent="-181225">
              <a:buFont typeface="Arial" panose="020B0604020202020204" pitchFamily="34" charset="0"/>
              <a:buChar char="•"/>
            </a:pPr>
            <a:r>
              <a:rPr lang="en-US">
                <a:latin typeface="Arial" panose="020B0604020202020204" pitchFamily="34" charset="0"/>
                <a:cs typeface="Arial" panose="020B0604020202020204" pitchFamily="34" charset="0"/>
              </a:rPr>
              <a:t>If you want to test the students’ knowledge about handoffs ask them to take the knowledge pre-test now which is in their Student Documents Packet and start at </a:t>
            </a:r>
            <a:r>
              <a:rPr lang="en-US" b="1">
                <a:latin typeface="Arial" panose="020B0604020202020204" pitchFamily="34" charset="0"/>
                <a:cs typeface="Arial" panose="020B0604020202020204" pitchFamily="34" charset="0"/>
              </a:rPr>
              <a:t>Talking Points #1</a:t>
            </a:r>
            <a:r>
              <a:rPr lang="en-US">
                <a:latin typeface="Arial" panose="020B0604020202020204" pitchFamily="34" charset="0"/>
                <a:cs typeface="Arial" panose="020B0604020202020204" pitchFamily="34" charset="0"/>
              </a:rPr>
              <a:t>. If you are skipping the knowledge test then go directly to </a:t>
            </a:r>
            <a:r>
              <a:rPr lang="en-US" b="1">
                <a:latin typeface="Arial" panose="020B0604020202020204" pitchFamily="34" charset="0"/>
                <a:cs typeface="Arial" panose="020B0604020202020204" pitchFamily="34" charset="0"/>
              </a:rPr>
              <a:t>Talking Points #2</a:t>
            </a:r>
            <a:r>
              <a:rPr lang="en-US">
                <a:latin typeface="Arial" panose="020B0604020202020204" pitchFamily="34" charset="0"/>
                <a:cs typeface="Arial" panose="020B0604020202020204" pitchFamily="34" charset="0"/>
              </a:rPr>
              <a:t>.</a:t>
            </a:r>
          </a:p>
          <a:p>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a:p>
            <a:pPr defTabSz="966529">
              <a:defRPr/>
            </a:pPr>
            <a:r>
              <a:rPr lang="en-US" b="1" u="sng">
                <a:latin typeface="Arial" panose="020B0604020202020204" pitchFamily="34" charset="0"/>
                <a:cs typeface="Arial" panose="020B0604020202020204" pitchFamily="34" charset="0"/>
              </a:rPr>
              <a:t>Talking Points #1 (say this only if you are asking the students to take the knowledge test):</a:t>
            </a:r>
          </a:p>
          <a:p>
            <a:pPr marL="181225" marR="0" lvl="0" indent="-181225">
              <a:lnSpc>
                <a:spcPct val="115000"/>
              </a:lnSpc>
              <a:buFont typeface="Arial" panose="020B0604020202020204" pitchFamily="34" charset="0"/>
              <a:buChar char="•"/>
              <a:tabLst>
                <a:tab pos="228600" algn="l"/>
                <a:tab pos="457200" algn="l"/>
              </a:tabLst>
            </a:pPr>
            <a:r>
              <a:rPr lang="en-US">
                <a:latin typeface="Arial" panose="020B0604020202020204" pitchFamily="34" charset="0"/>
                <a:cs typeface="Arial" panose="020B0604020202020204" pitchFamily="34" charset="0"/>
              </a:rPr>
              <a:t>The two main learning objectives for this module are for you to:</a:t>
            </a:r>
          </a:p>
          <a:p>
            <a:pPr marL="457200" lvl="2" indent="-115888">
              <a:lnSpc>
                <a:spcPct val="115000"/>
              </a:lnSpc>
              <a:buFont typeface="Arial" panose="020B0604020202020204" pitchFamily="34" charset="0"/>
              <a:buChar char="•"/>
              <a:tabLst>
                <a:tab pos="685800" algn="l"/>
                <a:tab pos="914400" algn="l"/>
              </a:tabLst>
            </a:pPr>
            <a:r>
              <a:rPr lang="en-US">
                <a:latin typeface="Arial" panose="020B0604020202020204" pitchFamily="34" charset="0"/>
                <a:cs typeface="Arial" panose="020B0604020202020204" pitchFamily="34" charset="0"/>
              </a:rPr>
              <a:t>Understand why standardized patient handoffs are important. AND</a:t>
            </a:r>
          </a:p>
          <a:p>
            <a:pPr marL="457200" lvl="2" indent="-115888">
              <a:lnSpc>
                <a:spcPct val="115000"/>
              </a:lnSpc>
              <a:buFont typeface="Arial" panose="020B0604020202020204" pitchFamily="34" charset="0"/>
              <a:buChar char="•"/>
              <a:tabLst>
                <a:tab pos="685800" algn="l"/>
                <a:tab pos="914400" algn="l"/>
              </a:tabLst>
            </a:pPr>
            <a:r>
              <a:rPr lang="en-US">
                <a:latin typeface="Arial" panose="020B0604020202020204" pitchFamily="34" charset="0"/>
                <a:cs typeface="Arial" panose="020B0604020202020204" pitchFamily="34" charset="0"/>
              </a:rPr>
              <a:t>Demonstrate how to conduct a successful patient handoff. </a:t>
            </a:r>
          </a:p>
          <a:p>
            <a:pPr marL="171450" lvl="1" indent="-171450" defTabSz="966529">
              <a:buFont typeface="Arial" panose="020B0604020202020204" pitchFamily="34" charset="0"/>
              <a:buChar char="•"/>
              <a:defRPr/>
            </a:pPr>
            <a:r>
              <a:rPr lang="en-US">
                <a:latin typeface="Arial" panose="020B0604020202020204" pitchFamily="34" charset="0"/>
                <a:cs typeface="Arial" panose="020B0604020202020204" pitchFamily="34" charset="0"/>
              </a:rPr>
              <a:t>Let’s take a few minutes to check where we are with our knowledge and experience with patient handoffs.</a:t>
            </a:r>
          </a:p>
          <a:p>
            <a:pPr marL="171450" lvl="1" indent="-171450" defTabSz="966529">
              <a:buFont typeface="Arial" panose="020B0604020202020204" pitchFamily="34" charset="0"/>
              <a:buChar char="•"/>
              <a:defRPr/>
            </a:pPr>
            <a:r>
              <a:rPr lang="en-US">
                <a:latin typeface="Arial" panose="020B0604020202020204" pitchFamily="34" charset="0"/>
                <a:cs typeface="Arial" panose="020B0604020202020204" pitchFamily="34" charset="0"/>
              </a:rPr>
              <a:t>Please complete the </a:t>
            </a:r>
            <a:r>
              <a:rPr lang="en-US" i="1">
                <a:latin typeface="Arial" panose="020B0604020202020204" pitchFamily="34" charset="0"/>
                <a:cs typeface="Arial" panose="020B0604020202020204" pitchFamily="34" charset="0"/>
              </a:rPr>
              <a:t>Knowledge Pre-test </a:t>
            </a:r>
            <a:r>
              <a:rPr lang="en-US">
                <a:latin typeface="Arial" panose="020B0604020202020204" pitchFamily="34" charset="0"/>
                <a:cs typeface="Arial" panose="020B0604020202020204" pitchFamily="34" charset="0"/>
              </a:rPr>
              <a:t>from your training materials. </a:t>
            </a:r>
          </a:p>
          <a:p>
            <a:pPr marL="171450" lvl="1" indent="-171450" defTabSz="966529">
              <a:buFont typeface="Arial" panose="020B0604020202020204" pitchFamily="34" charset="0"/>
              <a:buChar char="•"/>
              <a:defRPr/>
            </a:pPr>
            <a:r>
              <a:rPr lang="en-US">
                <a:latin typeface="Arial" panose="020B0604020202020204" pitchFamily="34" charset="0"/>
                <a:cs typeface="Arial" panose="020B0604020202020204" pitchFamily="34" charset="0"/>
              </a:rPr>
              <a:t>After you have answered all the questions, put the knowledge pre-test aside until the end of the training. We’ll come back to those at the end of class to see if we achieved our learning objectives. </a:t>
            </a:r>
          </a:p>
          <a:p>
            <a:endParaRPr lang="en-US" b="1" u="sng">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Talking Points #2: (say this if you are skipping the knowledge test)</a:t>
            </a:r>
          </a:p>
          <a:p>
            <a:pPr marL="181225" marR="0" lvl="0" indent="-181225">
              <a:lnSpc>
                <a:spcPct val="115000"/>
              </a:lnSpc>
              <a:buFont typeface="Arial" panose="020B0604020202020204" pitchFamily="34" charset="0"/>
              <a:buChar char="•"/>
              <a:tabLst>
                <a:tab pos="228600" algn="l"/>
                <a:tab pos="457200" algn="l"/>
              </a:tabLst>
            </a:pPr>
            <a:r>
              <a:rPr lang="en-US">
                <a:latin typeface="Arial" panose="020B0604020202020204" pitchFamily="34" charset="0"/>
                <a:cs typeface="Arial" panose="020B0604020202020204" pitchFamily="34" charset="0"/>
              </a:rPr>
              <a:t>The two main learning objectives for this module are for you to:</a:t>
            </a:r>
          </a:p>
          <a:p>
            <a:pPr marL="457200" lvl="2" indent="-115888">
              <a:lnSpc>
                <a:spcPct val="115000"/>
              </a:lnSpc>
              <a:buFont typeface="Arial" panose="020B0604020202020204" pitchFamily="34" charset="0"/>
              <a:buChar char="•"/>
              <a:tabLst>
                <a:tab pos="685800" algn="l"/>
                <a:tab pos="914400" algn="l"/>
              </a:tabLst>
            </a:pPr>
            <a:r>
              <a:rPr lang="en-US">
                <a:latin typeface="Arial" panose="020B0604020202020204" pitchFamily="34" charset="0"/>
                <a:cs typeface="Arial" panose="020B0604020202020204" pitchFamily="34" charset="0"/>
              </a:rPr>
              <a:t>Understand why standardized patient handoffs are important. AND</a:t>
            </a:r>
          </a:p>
          <a:p>
            <a:pPr marL="457200" lvl="2" indent="-115888">
              <a:lnSpc>
                <a:spcPct val="115000"/>
              </a:lnSpc>
              <a:buFont typeface="Arial" panose="020B0604020202020204" pitchFamily="34" charset="0"/>
              <a:buChar char="•"/>
              <a:tabLst>
                <a:tab pos="685800" algn="l"/>
                <a:tab pos="914400" algn="l"/>
              </a:tabLst>
            </a:pPr>
            <a:r>
              <a:rPr lang="en-US">
                <a:latin typeface="Arial" panose="020B0604020202020204" pitchFamily="34" charset="0"/>
                <a:cs typeface="Arial" panose="020B0604020202020204" pitchFamily="34" charset="0"/>
              </a:rPr>
              <a:t>Demonstrate how to conduct a successful patient handoff. </a:t>
            </a:r>
          </a:p>
          <a:p>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Transition by Saying:</a:t>
            </a:r>
          </a:p>
          <a:p>
            <a:pPr marL="181225" indent="-181225">
              <a:buFont typeface="Arial" panose="020B0604020202020204" pitchFamily="34" charset="0"/>
              <a:buChar char="•"/>
            </a:pPr>
            <a:r>
              <a:rPr lang="en-US">
                <a:latin typeface="Arial" panose="020B0604020202020204" pitchFamily="34" charset="0"/>
                <a:cs typeface="Arial" panose="020B0604020202020204" pitchFamily="34" charset="0"/>
              </a:rPr>
              <a:t>In the next slide we’ll listen to an account of a patient handoff that occurred during one of our missions in Afghanistan.</a:t>
            </a:r>
          </a:p>
          <a:p>
            <a:endParaRPr lang="en-US">
              <a:latin typeface="Arial" panose="020B0604020202020204" pitchFamily="34" charset="0"/>
              <a:cs typeface="Arial" panose="020B0604020202020204" pitchFamily="34" charset="0"/>
            </a:endParaRPr>
          </a:p>
          <a:p>
            <a:r>
              <a:rPr lang="en-US" b="1">
                <a:solidFill>
                  <a:srgbClr val="0071BC"/>
                </a:solidFill>
                <a:latin typeface="Arial" panose="020B0604020202020204" pitchFamily="34" charset="0"/>
                <a:cs typeface="Arial" panose="020B0604020202020204" pitchFamily="34" charset="0"/>
              </a:rPr>
              <a:t>Continue to the next slide.</a:t>
            </a:r>
          </a:p>
          <a:p>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3575FE8-D9A2-1A4A-8B1C-E77A75B98C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5971" y="5399211"/>
            <a:ext cx="358141" cy="352545"/>
          </a:xfrm>
          <a:prstGeom prst="rect">
            <a:avLst/>
          </a:prstGeom>
          <a:ln w="38100">
            <a:solidFill>
              <a:schemeClr val="bg1"/>
            </a:solidFill>
          </a:ln>
        </p:spPr>
      </p:pic>
      <p:pic>
        <p:nvPicPr>
          <p:cNvPr id="6" name="Picture 5">
            <a:extLst>
              <a:ext uri="{FF2B5EF4-FFF2-40B4-BE49-F238E27FC236}">
                <a16:creationId xmlns:a16="http://schemas.microsoft.com/office/drawing/2014/main" id="{D28009BF-6F61-AC4E-99F3-C441ACEF2D0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5970" y="8232423"/>
            <a:ext cx="358141" cy="352545"/>
          </a:xfrm>
          <a:prstGeom prst="rect">
            <a:avLst/>
          </a:prstGeom>
          <a:ln w="38100">
            <a:solidFill>
              <a:schemeClr val="bg1"/>
            </a:solidFill>
          </a:ln>
        </p:spPr>
      </p:pic>
      <p:sp>
        <p:nvSpPr>
          <p:cNvPr id="8" name="Slide Number Placeholder 7">
            <a:extLst>
              <a:ext uri="{FF2B5EF4-FFF2-40B4-BE49-F238E27FC236}">
                <a16:creationId xmlns:a16="http://schemas.microsoft.com/office/drawing/2014/main" id="{5E4C827A-5645-4BE2-AA12-12A58EDB77DC}"/>
              </a:ext>
            </a:extLst>
          </p:cNvPr>
          <p:cNvSpPr>
            <a:spLocks noGrp="1"/>
          </p:cNvSpPr>
          <p:nvPr>
            <p:ph type="sldNum" sz="quarter" idx="5"/>
          </p:nvPr>
        </p:nvSpPr>
        <p:spPr/>
        <p:txBody>
          <a:bodyPr/>
          <a:lstStyle/>
          <a:p>
            <a:r>
              <a:rPr lang="en-US"/>
              <a:t>Page </a:t>
            </a:r>
            <a:fld id="{DC560E63-01E2-440B-ACB9-4776CFEFFF6C}" type="slidenum">
              <a:rPr lang="en-US" smtClean="0"/>
              <a:pPr/>
              <a:t>4</a:t>
            </a:fld>
            <a:endParaRPr lang="en-US"/>
          </a:p>
        </p:txBody>
      </p:sp>
      <p:pic>
        <p:nvPicPr>
          <p:cNvPr id="4" name="Picture 3" descr="A close up of a logo&#10;&#10;Description automatically generated">
            <a:extLst>
              <a:ext uri="{FF2B5EF4-FFF2-40B4-BE49-F238E27FC236}">
                <a16:creationId xmlns:a16="http://schemas.microsoft.com/office/drawing/2014/main" id="{69251CB5-F9EC-BB91-79BB-57644340AF9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5972" y="4448055"/>
            <a:ext cx="358141" cy="352545"/>
          </a:xfrm>
          <a:prstGeom prst="rect">
            <a:avLst/>
          </a:prstGeom>
          <a:ln w="38100">
            <a:solidFill>
              <a:schemeClr val="bg1"/>
            </a:solidFill>
          </a:ln>
        </p:spPr>
      </p:pic>
    </p:spTree>
    <p:extLst>
      <p:ext uri="{BB962C8B-B14F-4D97-AF65-F5344CB8AC3E}">
        <p14:creationId xmlns:p14="http://schemas.microsoft.com/office/powerpoint/2010/main" val="7003013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u="sng">
                <a:latin typeface="Arial" panose="020B0604020202020204" pitchFamily="34" charset="0"/>
                <a:cs typeface="Arial" panose="020B0604020202020204" pitchFamily="34" charset="0"/>
              </a:rPr>
              <a:t>Instructor Note:</a:t>
            </a:r>
            <a:r>
              <a:rPr lang="en-US" b="1" u="none">
                <a:latin typeface="Arial" panose="020B0604020202020204" pitchFamily="34" charset="0"/>
                <a:cs typeface="Arial" panose="020B0604020202020204" pitchFamily="34" charset="0"/>
              </a:rPr>
              <a:t> </a:t>
            </a:r>
          </a:p>
          <a:p>
            <a:pPr marL="181225" indent="-181225">
              <a:buFont typeface="Arial" panose="020B0604020202020204" pitchFamily="34" charset="0"/>
              <a:buChar char="•"/>
            </a:pPr>
            <a:r>
              <a:rPr lang="en-US">
                <a:latin typeface="Arial" panose="020B0604020202020204" pitchFamily="34" charset="0"/>
                <a:cs typeface="Arial" panose="020B0604020202020204" pitchFamily="34" charset="0"/>
              </a:rPr>
              <a:t>Listen to the scenario using the audio recording embedded into the presentation. You can also read the scenario handout or ask students to read the scenario while listening. </a:t>
            </a:r>
          </a:p>
          <a:p>
            <a:pPr marL="181225" indent="-181225">
              <a:buFont typeface="Arial" panose="020B0604020202020204" pitchFamily="34" charset="0"/>
              <a:buChar char="•"/>
            </a:pPr>
            <a:r>
              <a:rPr lang="en-US">
                <a:latin typeface="Arial" panose="020B0604020202020204" pitchFamily="34" charset="0"/>
                <a:cs typeface="Arial" panose="020B0604020202020204" pitchFamily="34" charset="0"/>
              </a:rPr>
              <a:t>Make sure you orient the students to what is important to remember in the scenario. Talking points below will help you do that.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u="sng">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u="sng">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u="sng">
                <a:latin typeface="Arial" panose="020B0604020202020204" pitchFamily="34" charset="0"/>
                <a:cs typeface="Arial" panose="020B0604020202020204" pitchFamily="34" charset="0"/>
              </a:rPr>
              <a:t>Talking Points:</a:t>
            </a:r>
          </a:p>
          <a:p>
            <a:pPr marL="181225" indent="-181225" defTabSz="966529">
              <a:buFont typeface="Arial" panose="020B0604020202020204" pitchFamily="34" charset="0"/>
              <a:buChar char="•"/>
              <a:defRPr/>
            </a:pPr>
            <a:r>
              <a:rPr lang="en-US">
                <a:latin typeface="Arial" panose="020B0604020202020204" pitchFamily="34" charset="0"/>
                <a:cs typeface="Arial" panose="020B0604020202020204" pitchFamily="34" charset="0"/>
              </a:rPr>
              <a:t>Before we start the scenario, make sure you pay attention to the following: </a:t>
            </a:r>
          </a:p>
          <a:p>
            <a:pPr marL="638425" lvl="1" indent="-181225" defTabSz="966529">
              <a:buFont typeface="Arial" panose="020B0604020202020204" pitchFamily="34" charset="0"/>
              <a:buChar char="•"/>
              <a:defRPr/>
            </a:pPr>
            <a:r>
              <a:rPr lang="en-US" b="0">
                <a:latin typeface="Arial" panose="020B0604020202020204" pitchFamily="34" charset="0"/>
                <a:cs typeface="Arial" panose="020B0604020202020204" pitchFamily="34" charset="0"/>
              </a:rPr>
              <a:t>What factors made the handoff difficult?</a:t>
            </a:r>
          </a:p>
          <a:p>
            <a:pPr marL="638425" lvl="1" indent="-181225" defTabSz="966529">
              <a:buFont typeface="Arial" panose="020B0604020202020204" pitchFamily="34" charset="0"/>
              <a:buChar char="•"/>
              <a:defRPr/>
            </a:pPr>
            <a:r>
              <a:rPr lang="en-US" b="0">
                <a:latin typeface="Arial" panose="020B0604020202020204" pitchFamily="34" charset="0"/>
                <a:cs typeface="Arial" panose="020B0604020202020204" pitchFamily="34" charset="0"/>
              </a:rPr>
              <a:t>What </a:t>
            </a:r>
            <a:r>
              <a:rPr lang="en-US">
                <a:latin typeface="Arial" panose="020B0604020202020204" pitchFamily="34" charset="0"/>
                <a:cs typeface="Arial" panose="020B0604020202020204" pitchFamily="34" charset="0"/>
              </a:rPr>
              <a:t>happens to the DD1380?</a:t>
            </a:r>
          </a:p>
          <a:p>
            <a:pPr marL="638425" lvl="1" indent="-181225" defTabSz="966529">
              <a:buFont typeface="Arial" panose="020B0604020202020204" pitchFamily="34" charset="0"/>
              <a:buChar char="•"/>
              <a:defRPr/>
            </a:pPr>
            <a:r>
              <a:rPr lang="en-US" b="0">
                <a:latin typeface="Arial" panose="020B0604020202020204" pitchFamily="34" charset="0"/>
                <a:cs typeface="Arial" panose="020B0604020202020204" pitchFamily="34" charset="0"/>
              </a:rPr>
              <a:t>Why is it important to have a “back up” to written information about the patient?</a:t>
            </a:r>
          </a:p>
          <a:p>
            <a:pPr marL="0" indent="0">
              <a:buFont typeface="Arial" panose="020B0604020202020204" pitchFamily="34" charset="0"/>
              <a:buNone/>
            </a:pPr>
            <a:endParaRPr lang="en-US">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b="1" u="sng">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b="1">
              <a:solidFill>
                <a:srgbClr val="0071BC"/>
              </a:solidFill>
              <a:latin typeface="Arial" panose="020B0604020202020204" pitchFamily="34" charset="0"/>
              <a:cs typeface="Arial" panose="020B0604020202020204" pitchFamily="34" charset="0"/>
            </a:endParaRPr>
          </a:p>
          <a:p>
            <a:pPr>
              <a:defRPr/>
            </a:pPr>
            <a:r>
              <a:rPr lang="en-US" b="1" u="sng">
                <a:latin typeface="Arial" panose="020B0604020202020204" pitchFamily="34" charset="0"/>
                <a:cs typeface="Arial" panose="020B0604020202020204" pitchFamily="34" charset="0"/>
              </a:rPr>
              <a:t>Transition by Saying:</a:t>
            </a:r>
          </a:p>
          <a:p>
            <a:pPr marL="171450" indent="-171450">
              <a:buFont typeface="Arial" panose="020B0604020202020204" pitchFamily="34" charset="0"/>
              <a:buChar char="•"/>
              <a:defRPr/>
            </a:pPr>
            <a:r>
              <a:rPr lang="en-US">
                <a:latin typeface="Arial" panose="020B0604020202020204" pitchFamily="34" charset="0"/>
                <a:cs typeface="Arial" panose="020B0604020202020204" pitchFamily="34" charset="0"/>
              </a:rPr>
              <a:t>Keep this scenario in mind as we go through the lesson. We’ll refer back to it from time to time but let’s see if there are other examples we can share.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b="1">
              <a:solidFill>
                <a:srgbClr val="0071BC"/>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b="1">
              <a:solidFill>
                <a:srgbClr val="0071BC"/>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b="1">
              <a:solidFill>
                <a:srgbClr val="0071BC"/>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b="1">
              <a:solidFill>
                <a:srgbClr val="0071BC"/>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1">
                <a:solidFill>
                  <a:srgbClr val="0071BC"/>
                </a:solidFill>
                <a:latin typeface="Arial" panose="020B0604020202020204" pitchFamily="34" charset="0"/>
                <a:cs typeface="Arial" panose="020B0604020202020204" pitchFamily="34" charset="0"/>
              </a:rPr>
              <a:t>Continue to the next slide.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b="1">
              <a:solidFill>
                <a:srgbClr val="0071BC"/>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a:p>
        </p:txBody>
      </p:sp>
      <p:pic>
        <p:nvPicPr>
          <p:cNvPr id="6" name="Picture 5">
            <a:extLst>
              <a:ext uri="{FF2B5EF4-FFF2-40B4-BE49-F238E27FC236}">
                <a16:creationId xmlns:a16="http://schemas.microsoft.com/office/drawing/2014/main" id="{6DC56BB5-AB26-4B98-B7E9-6572BF70626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5967" y="5484096"/>
            <a:ext cx="358141" cy="352545"/>
          </a:xfrm>
          <a:prstGeom prst="rect">
            <a:avLst/>
          </a:prstGeom>
          <a:ln w="38100">
            <a:solidFill>
              <a:schemeClr val="bg1"/>
            </a:solidFill>
          </a:ln>
        </p:spPr>
      </p:pic>
      <p:sp>
        <p:nvSpPr>
          <p:cNvPr id="5" name="Slide Number Placeholder 4">
            <a:extLst>
              <a:ext uri="{FF2B5EF4-FFF2-40B4-BE49-F238E27FC236}">
                <a16:creationId xmlns:a16="http://schemas.microsoft.com/office/drawing/2014/main" id="{115774A6-3E1E-4A47-A217-5A4FF5DF19E9}"/>
              </a:ext>
            </a:extLst>
          </p:cNvPr>
          <p:cNvSpPr>
            <a:spLocks noGrp="1"/>
          </p:cNvSpPr>
          <p:nvPr>
            <p:ph type="sldNum" sz="quarter" idx="5"/>
          </p:nvPr>
        </p:nvSpPr>
        <p:spPr/>
        <p:txBody>
          <a:bodyPr/>
          <a:lstStyle/>
          <a:p>
            <a:r>
              <a:rPr lang="en-US"/>
              <a:t>Page </a:t>
            </a:r>
            <a:fld id="{DC560E63-01E2-440B-ACB9-4776CFEFFF6C}" type="slidenum">
              <a:rPr lang="en-US" smtClean="0"/>
              <a:pPr/>
              <a:t>5</a:t>
            </a:fld>
            <a:endParaRPr lang="en-US"/>
          </a:p>
        </p:txBody>
      </p:sp>
      <p:pic>
        <p:nvPicPr>
          <p:cNvPr id="4" name="Picture 3" descr="A close up of a logo&#10;&#10;Description automatically generated">
            <a:extLst>
              <a:ext uri="{FF2B5EF4-FFF2-40B4-BE49-F238E27FC236}">
                <a16:creationId xmlns:a16="http://schemas.microsoft.com/office/drawing/2014/main" id="{B48EE6EA-EB3C-68E4-B867-B408F6CEDCA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5972" y="4448055"/>
            <a:ext cx="358141" cy="352545"/>
          </a:xfrm>
          <a:prstGeom prst="rect">
            <a:avLst/>
          </a:prstGeom>
          <a:ln w="38100">
            <a:solidFill>
              <a:schemeClr val="bg1"/>
            </a:solidFill>
          </a:ln>
        </p:spPr>
      </p:pic>
      <p:pic>
        <p:nvPicPr>
          <p:cNvPr id="7" name="Picture 6">
            <a:extLst>
              <a:ext uri="{FF2B5EF4-FFF2-40B4-BE49-F238E27FC236}">
                <a16:creationId xmlns:a16="http://schemas.microsoft.com/office/drawing/2014/main" id="{1C802ED1-D2AB-F64C-1CBC-DEC92A0D4D3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25968" y="6705078"/>
            <a:ext cx="358141" cy="352545"/>
          </a:xfrm>
          <a:prstGeom prst="rect">
            <a:avLst/>
          </a:prstGeom>
          <a:ln w="38100">
            <a:solidFill>
              <a:schemeClr val="bg1"/>
            </a:solidFill>
          </a:ln>
        </p:spPr>
      </p:pic>
    </p:spTree>
    <p:extLst>
      <p:ext uri="{BB962C8B-B14F-4D97-AF65-F5344CB8AC3E}">
        <p14:creationId xmlns:p14="http://schemas.microsoft.com/office/powerpoint/2010/main" val="1960544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1200" cy="2543175"/>
          </a:xfrm>
        </p:spPr>
      </p:sp>
      <p:sp>
        <p:nvSpPr>
          <p:cNvPr id="3" name="Notes Placeholder 2"/>
          <p:cNvSpPr>
            <a:spLocks noGrp="1"/>
          </p:cNvSpPr>
          <p:nvPr>
            <p:ph type="body" idx="1"/>
          </p:nvPr>
        </p:nvSpPr>
        <p:spPr>
          <a:xfrm>
            <a:off x="894080" y="4345878"/>
            <a:ext cx="5513493" cy="4713901"/>
          </a:xfrm>
        </p:spPr>
        <p:txBody>
          <a:bodyPr/>
          <a:lstStyle/>
          <a:p>
            <a:pPr defTabSz="966529">
              <a:defRPr/>
            </a:pPr>
            <a:r>
              <a:rPr lang="en-US" b="1" u="sng" dirty="0">
                <a:latin typeface="Arial" panose="020B0604020202020204" pitchFamily="34" charset="0"/>
                <a:cs typeface="Arial" panose="020B0604020202020204" pitchFamily="34" charset="0"/>
              </a:rPr>
              <a:t>Instructor Note:</a:t>
            </a:r>
            <a:r>
              <a:rPr lang="en-US" b="1" dirty="0">
                <a:latin typeface="Arial" panose="020B0604020202020204" pitchFamily="34" charset="0"/>
                <a:cs typeface="Arial" panose="020B0604020202020204" pitchFamily="34" charset="0"/>
              </a:rPr>
              <a:t> </a:t>
            </a:r>
          </a:p>
          <a:p>
            <a:pPr marL="171450" indent="-171450" defTabSz="966529">
              <a:buFont typeface="Arial" panose="020B0604020202020204" pitchFamily="34" charset="0"/>
              <a:buChar char="•"/>
              <a:defRPr/>
            </a:pPr>
            <a:r>
              <a:rPr lang="en-US" dirty="0">
                <a:latin typeface="Arial" panose="020B0604020202020204" pitchFamily="34" charset="0"/>
                <a:cs typeface="Arial" panose="020B0604020202020204" pitchFamily="34" charset="0"/>
              </a:rPr>
              <a:t>Be prepared to share an experience with the class if nobody volunteers.</a:t>
            </a:r>
          </a:p>
          <a:p>
            <a:pPr marL="171450" indent="-171450" defTabSz="966529">
              <a:buFont typeface="Arial" panose="020B0604020202020204" pitchFamily="34" charset="0"/>
              <a:buChar char="•"/>
              <a:defRPr/>
            </a:pPr>
            <a:r>
              <a:rPr lang="en-US" dirty="0">
                <a:latin typeface="Arial" panose="020B0604020202020204" pitchFamily="34" charset="0"/>
                <a:cs typeface="Arial" panose="020B0604020202020204" pitchFamily="34" charset="0"/>
              </a:rPr>
              <a:t>The next four slides after this one are optional. Skip them if you are short on time or if your students are advanced.</a:t>
            </a:r>
          </a:p>
          <a:p>
            <a:pPr marL="171450" indent="-171450" defTabSz="966529">
              <a:buFont typeface="Arial" panose="020B0604020202020204" pitchFamily="34" charset="0"/>
              <a:buChar char="•"/>
              <a:defRPr/>
            </a:pPr>
            <a:r>
              <a:rPr lang="en-US" dirty="0">
                <a:latin typeface="Arial" panose="020B0604020202020204" pitchFamily="34" charset="0"/>
                <a:cs typeface="Arial" panose="020B0604020202020204" pitchFamily="34" charset="0"/>
              </a:rPr>
              <a:t>Go to </a:t>
            </a:r>
            <a:r>
              <a:rPr lang="en-US" b="1" dirty="0">
                <a:latin typeface="Arial" panose="020B0604020202020204" pitchFamily="34" charset="0"/>
                <a:cs typeface="Arial" panose="020B0604020202020204" pitchFamily="34" charset="0"/>
              </a:rPr>
              <a:t>Transition by Saying #1 </a:t>
            </a:r>
            <a:r>
              <a:rPr lang="en-US" dirty="0">
                <a:latin typeface="Arial" panose="020B0604020202020204" pitchFamily="34" charset="0"/>
                <a:cs typeface="Arial" panose="020B0604020202020204" pitchFamily="34" charset="0"/>
              </a:rPr>
              <a:t>if you plan </a:t>
            </a:r>
            <a:r>
              <a:rPr lang="en-US" i="1" dirty="0">
                <a:latin typeface="Arial" panose="020B0604020202020204" pitchFamily="34" charset="0"/>
                <a:cs typeface="Arial" panose="020B0604020202020204" pitchFamily="34" charset="0"/>
              </a:rPr>
              <a:t>to use </a:t>
            </a:r>
            <a:r>
              <a:rPr lang="en-US" dirty="0">
                <a:latin typeface="Arial" panose="020B0604020202020204" pitchFamily="34" charset="0"/>
                <a:cs typeface="Arial" panose="020B0604020202020204" pitchFamily="34" charset="0"/>
              </a:rPr>
              <a:t>the next four slides and go to </a:t>
            </a:r>
            <a:r>
              <a:rPr lang="en-US" b="1" dirty="0">
                <a:latin typeface="Arial" panose="020B0604020202020204" pitchFamily="34" charset="0"/>
                <a:cs typeface="Arial" panose="020B0604020202020204" pitchFamily="34" charset="0"/>
              </a:rPr>
              <a:t>Transition by Saying #2 </a:t>
            </a:r>
            <a:r>
              <a:rPr lang="en-US" dirty="0">
                <a:latin typeface="Arial" panose="020B0604020202020204" pitchFamily="34" charset="0"/>
                <a:cs typeface="Arial" panose="020B0604020202020204" pitchFamily="34" charset="0"/>
              </a:rPr>
              <a:t>if you plan </a:t>
            </a:r>
            <a:r>
              <a:rPr lang="en-US" i="1" dirty="0">
                <a:latin typeface="Arial" panose="020B0604020202020204" pitchFamily="34" charset="0"/>
                <a:cs typeface="Arial" panose="020B0604020202020204" pitchFamily="34" charset="0"/>
              </a:rPr>
              <a:t>to skip </a:t>
            </a:r>
            <a:r>
              <a:rPr lang="en-US" dirty="0">
                <a:latin typeface="Arial" panose="020B0604020202020204" pitchFamily="34" charset="0"/>
                <a:cs typeface="Arial" panose="020B0604020202020204" pitchFamily="34" charset="0"/>
              </a:rPr>
              <a:t>them.</a:t>
            </a:r>
          </a:p>
          <a:p>
            <a:pPr marL="171450" indent="-171450" defTabSz="966529">
              <a:buFont typeface="Arial" panose="020B0604020202020204" pitchFamily="34" charset="0"/>
              <a:buChar char="•"/>
              <a:defRPr/>
            </a:pPr>
            <a:endParaRPr lang="en-US" dirty="0">
              <a:latin typeface="Arial" panose="020B0604020202020204" pitchFamily="34" charset="0"/>
              <a:cs typeface="Arial" panose="020B0604020202020204" pitchFamily="34" charset="0"/>
            </a:endParaRPr>
          </a:p>
          <a:p>
            <a:pPr defTabSz="966529">
              <a:defRPr/>
            </a:pPr>
            <a:endParaRPr lang="en-US" b="1" u="sng" dirty="0">
              <a:latin typeface="Arial" panose="020B0604020202020204" pitchFamily="34" charset="0"/>
              <a:cs typeface="Arial" panose="020B0604020202020204" pitchFamily="34" charset="0"/>
            </a:endParaRPr>
          </a:p>
          <a:p>
            <a:pPr defTabSz="966529">
              <a:defRPr/>
            </a:pPr>
            <a:endParaRPr lang="en-US" b="1" u="sng" dirty="0">
              <a:latin typeface="Arial" panose="020B0604020202020204" pitchFamily="34" charset="0"/>
              <a:cs typeface="Arial" panose="020B0604020202020204" pitchFamily="34" charset="0"/>
            </a:endParaRPr>
          </a:p>
          <a:p>
            <a:pPr defTabSz="966529">
              <a:defRPr/>
            </a:pPr>
            <a:r>
              <a:rPr lang="en-US" b="1" u="sng" dirty="0">
                <a:latin typeface="Arial" panose="020B0604020202020204" pitchFamily="34" charset="0"/>
                <a:cs typeface="Arial" panose="020B0604020202020204" pitchFamily="34" charset="0"/>
              </a:rPr>
              <a:t>Talking Points:</a:t>
            </a:r>
          </a:p>
          <a:p>
            <a:pPr marL="171450" indent="-171450" defTabSz="966529">
              <a:buFont typeface="Arial" panose="020B0604020202020204" pitchFamily="34" charset="0"/>
              <a:buChar char="•"/>
              <a:defRPr/>
            </a:pPr>
            <a:r>
              <a:rPr lang="en-US" dirty="0">
                <a:latin typeface="Arial" panose="020B0604020202020204" pitchFamily="34" charset="0"/>
                <a:cs typeface="Arial" panose="020B0604020202020204" pitchFamily="34" charset="0"/>
              </a:rPr>
              <a:t>These experiences can be difficult to discuss but it can help us remember what we’re learning about today.</a:t>
            </a:r>
          </a:p>
          <a:p>
            <a:pPr marL="171450" indent="-171450" defTabSz="966529">
              <a:buFont typeface="Arial" panose="020B0604020202020204" pitchFamily="34" charset="0"/>
              <a:buChar char="•"/>
              <a:defRPr/>
            </a:pPr>
            <a:endParaRPr lang="en-US" dirty="0">
              <a:latin typeface="Arial" panose="020B0604020202020204" pitchFamily="34" charset="0"/>
              <a:cs typeface="Arial" panose="020B0604020202020204" pitchFamily="34" charset="0"/>
            </a:endParaRPr>
          </a:p>
          <a:p>
            <a:pPr defTabSz="966529">
              <a:defRPr/>
            </a:pPr>
            <a:r>
              <a:rPr lang="en-US" b="1" u="sng" dirty="0">
                <a:latin typeface="Arial" panose="020B0604020202020204" pitchFamily="34" charset="0"/>
                <a:cs typeface="Arial" panose="020B0604020202020204" pitchFamily="34" charset="0"/>
              </a:rPr>
              <a:t>Ask:</a:t>
            </a:r>
          </a:p>
          <a:p>
            <a:pPr marL="181225" indent="-181225">
              <a:buFont typeface="Arial" panose="020B0604020202020204" pitchFamily="34" charset="0"/>
              <a:buChar char="•"/>
            </a:pPr>
            <a:r>
              <a:rPr lang="en-US" i="1" dirty="0">
                <a:solidFill>
                  <a:schemeClr val="accent1"/>
                </a:solidFill>
                <a:latin typeface="Arial" panose="020B0604020202020204" pitchFamily="34" charset="0"/>
                <a:cs typeface="Arial" panose="020B0604020202020204" pitchFamily="34" charset="0"/>
              </a:rPr>
              <a:t>Has anyone had any experiences with patient handoffs? </a:t>
            </a:r>
          </a:p>
          <a:p>
            <a:pPr marL="181225" indent="-181225">
              <a:buFont typeface="Arial" panose="020B0604020202020204" pitchFamily="34" charset="0"/>
              <a:buChar char="•"/>
            </a:pPr>
            <a:r>
              <a:rPr lang="en-US" i="1" dirty="0">
                <a:solidFill>
                  <a:schemeClr val="accent1"/>
                </a:solidFill>
                <a:latin typeface="Arial" panose="020B0604020202020204" pitchFamily="34" charset="0"/>
                <a:cs typeface="Arial" panose="020B0604020202020204" pitchFamily="34" charset="0"/>
              </a:rPr>
              <a:t>If yes, can you tell us about that experience? What went well and what could have gone better?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solidFill>
                <a:srgbClr val="0071BC"/>
              </a:solidFill>
              <a:latin typeface="Arial" panose="020B0604020202020204" pitchFamily="34" charset="0"/>
              <a:cs typeface="Arial" panose="020B0604020202020204" pitchFamily="34" charset="0"/>
            </a:endParaRPr>
          </a:p>
          <a:p>
            <a:pPr>
              <a:defRPr/>
            </a:pPr>
            <a:r>
              <a:rPr lang="en-US" b="1" u="sng" dirty="0">
                <a:latin typeface="Arial" panose="020B0604020202020204" pitchFamily="34" charset="0"/>
                <a:cs typeface="Arial" panose="020B0604020202020204" pitchFamily="34" charset="0"/>
              </a:rPr>
              <a:t>Transition by Saying #1: (Say this if you plan to </a:t>
            </a:r>
            <a:r>
              <a:rPr lang="en-US" b="1" i="1" u="sng" dirty="0">
                <a:latin typeface="Arial" panose="020B0604020202020204" pitchFamily="34" charset="0"/>
                <a:cs typeface="Arial" panose="020B0604020202020204" pitchFamily="34" charset="0"/>
              </a:rPr>
              <a:t>use</a:t>
            </a:r>
            <a:r>
              <a:rPr lang="en-US" b="1" u="sng" dirty="0">
                <a:latin typeface="Arial" panose="020B0604020202020204" pitchFamily="34" charset="0"/>
                <a:cs typeface="Arial" panose="020B0604020202020204" pitchFamily="34" charset="0"/>
              </a:rPr>
              <a:t> the next four slides)</a:t>
            </a:r>
          </a:p>
          <a:p>
            <a:pPr marL="171450" indent="-171450">
              <a:buFont typeface="Arial" panose="020B0604020202020204" pitchFamily="34" charset="0"/>
              <a:buChar char="•"/>
              <a:defRPr/>
            </a:pPr>
            <a:r>
              <a:rPr lang="en-US" dirty="0">
                <a:latin typeface="Arial" panose="020B0604020202020204" pitchFamily="34" charset="0"/>
                <a:cs typeface="Arial" panose="020B0604020202020204" pitchFamily="34" charset="0"/>
              </a:rPr>
              <a:t>Let’s go back to the Perfect Storm and talk about the patient journey from the point of injury to the handoff.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solidFill>
                <a:srgbClr val="0071BC"/>
              </a:solidFill>
              <a:latin typeface="Arial" panose="020B0604020202020204" pitchFamily="34" charset="0"/>
              <a:cs typeface="Arial" panose="020B0604020202020204" pitchFamily="34" charset="0"/>
            </a:endParaRPr>
          </a:p>
          <a:p>
            <a:pPr>
              <a:defRPr/>
            </a:pPr>
            <a:r>
              <a:rPr lang="en-US" b="1" dirty="0">
                <a:solidFill>
                  <a:srgbClr val="0071BC"/>
                </a:solidFill>
                <a:latin typeface="Arial" panose="020B0604020202020204" pitchFamily="34" charset="0"/>
                <a:cs typeface="Arial" panose="020B0604020202020204" pitchFamily="34" charset="0"/>
              </a:rPr>
              <a:t>Continue to the next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solidFill>
                <a:srgbClr val="0071BC"/>
              </a:solidFill>
              <a:latin typeface="Arial" panose="020B0604020202020204" pitchFamily="34" charset="0"/>
              <a:cs typeface="Arial" panose="020B0604020202020204" pitchFamily="34" charset="0"/>
            </a:endParaRPr>
          </a:p>
          <a:p>
            <a:pPr>
              <a:defRPr/>
            </a:pPr>
            <a:r>
              <a:rPr lang="en-US" b="1" u="sng" dirty="0">
                <a:latin typeface="Arial" panose="020B0604020202020204" pitchFamily="34" charset="0"/>
                <a:cs typeface="Arial" panose="020B0604020202020204" pitchFamily="34" charset="0"/>
              </a:rPr>
              <a:t>Transition by Saying #2: (Say this if you plan to </a:t>
            </a:r>
            <a:r>
              <a:rPr lang="en-US" b="1" i="1" u="sng" dirty="0">
                <a:latin typeface="Arial" panose="020B0604020202020204" pitchFamily="34" charset="0"/>
                <a:cs typeface="Arial" panose="020B0604020202020204" pitchFamily="34" charset="0"/>
              </a:rPr>
              <a:t>skip</a:t>
            </a:r>
            <a:r>
              <a:rPr lang="en-US" b="1" u="sng" dirty="0">
                <a:latin typeface="Arial" panose="020B0604020202020204" pitchFamily="34" charset="0"/>
                <a:cs typeface="Arial" panose="020B0604020202020204" pitchFamily="34" charset="0"/>
              </a:rPr>
              <a:t> the next four slides)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latin typeface="Arial" panose="020B0604020202020204" pitchFamily="34" charset="0"/>
                <a:cs typeface="Arial" panose="020B0604020202020204" pitchFamily="34" charset="0"/>
              </a:rPr>
              <a:t>Let’s talk about how to effectively handoff a patient despite all the potential challenges you might encounter.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solidFill>
                <a:srgbClr val="0071BC"/>
              </a:solidFill>
              <a:latin typeface="Arial" panose="020B0604020202020204" pitchFamily="34" charset="0"/>
              <a:cs typeface="Arial" panose="020B0604020202020204" pitchFamily="34" charset="0"/>
            </a:endParaRPr>
          </a:p>
          <a:p>
            <a:r>
              <a:rPr lang="en-US" b="1" dirty="0">
                <a:solidFill>
                  <a:srgbClr val="0071BC"/>
                </a:solidFill>
                <a:latin typeface="Arial" panose="020B0604020202020204" pitchFamily="34" charset="0"/>
                <a:cs typeface="Arial" panose="020B0604020202020204" pitchFamily="34" charset="0"/>
              </a:rPr>
              <a:t>Skip to slide 11 “What is a </a:t>
            </a:r>
            <a:r>
              <a:rPr lang="en-US" b="1">
                <a:solidFill>
                  <a:srgbClr val="0071BC"/>
                </a:solidFill>
                <a:latin typeface="Arial" panose="020B0604020202020204" pitchFamily="34" charset="0"/>
                <a:cs typeface="Arial" panose="020B0604020202020204" pitchFamily="34" charset="0"/>
              </a:rPr>
              <a:t>successful patient handoff.”</a:t>
            </a:r>
            <a:endParaRPr lang="en-US" b="1" dirty="0">
              <a:solidFill>
                <a:srgbClr val="0071BC"/>
              </a:solidFill>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6CD849EB-6697-6347-A367-ECA7393FE95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81961" y="5754707"/>
            <a:ext cx="358141" cy="352545"/>
          </a:xfrm>
          <a:prstGeom prst="rect">
            <a:avLst/>
          </a:prstGeom>
          <a:ln w="38100">
            <a:solidFill>
              <a:schemeClr val="bg1"/>
            </a:solidFill>
          </a:ln>
        </p:spPr>
      </p:pic>
      <p:pic>
        <p:nvPicPr>
          <p:cNvPr id="9" name="Picture 8">
            <a:extLst>
              <a:ext uri="{FF2B5EF4-FFF2-40B4-BE49-F238E27FC236}">
                <a16:creationId xmlns:a16="http://schemas.microsoft.com/office/drawing/2014/main" id="{C3A22635-CF66-4518-A779-300C09DB8B8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45191" y="4408447"/>
            <a:ext cx="358141" cy="352545"/>
          </a:xfrm>
          <a:prstGeom prst="rect">
            <a:avLst/>
          </a:prstGeom>
          <a:ln w="38100">
            <a:solidFill>
              <a:schemeClr val="bg1"/>
            </a:solidFill>
          </a:ln>
        </p:spPr>
      </p:pic>
      <p:sp>
        <p:nvSpPr>
          <p:cNvPr id="8" name="Slide Number Placeholder 7">
            <a:extLst>
              <a:ext uri="{FF2B5EF4-FFF2-40B4-BE49-F238E27FC236}">
                <a16:creationId xmlns:a16="http://schemas.microsoft.com/office/drawing/2014/main" id="{DA9E26D3-A9E3-47E0-9D97-CCAB411656B1}"/>
              </a:ext>
            </a:extLst>
          </p:cNvPr>
          <p:cNvSpPr>
            <a:spLocks noGrp="1"/>
          </p:cNvSpPr>
          <p:nvPr>
            <p:ph type="sldNum" sz="quarter" idx="5"/>
          </p:nvPr>
        </p:nvSpPr>
        <p:spPr/>
        <p:txBody>
          <a:bodyPr/>
          <a:lstStyle/>
          <a:p>
            <a:r>
              <a:rPr lang="en-US"/>
              <a:t>Page </a:t>
            </a:r>
            <a:fld id="{DC560E63-01E2-440B-ACB9-4776CFEFFF6C}" type="slidenum">
              <a:rPr lang="en-US" smtClean="0"/>
              <a:pPr/>
              <a:t>6</a:t>
            </a:fld>
            <a:endParaRPr lang="en-US"/>
          </a:p>
        </p:txBody>
      </p:sp>
      <p:pic>
        <p:nvPicPr>
          <p:cNvPr id="4" name="Picture 3">
            <a:extLst>
              <a:ext uri="{FF2B5EF4-FFF2-40B4-BE49-F238E27FC236}">
                <a16:creationId xmlns:a16="http://schemas.microsoft.com/office/drawing/2014/main" id="{1A6F60E0-2C71-E6E0-D498-35CA3DFA6CBD}"/>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45191" y="7100967"/>
            <a:ext cx="358141" cy="352545"/>
          </a:xfrm>
          <a:prstGeom prst="rect">
            <a:avLst/>
          </a:prstGeom>
          <a:ln w="38100">
            <a:solidFill>
              <a:schemeClr val="bg1"/>
            </a:solidFill>
          </a:ln>
        </p:spPr>
      </p:pic>
    </p:spTree>
    <p:extLst>
      <p:ext uri="{BB962C8B-B14F-4D97-AF65-F5344CB8AC3E}">
        <p14:creationId xmlns:p14="http://schemas.microsoft.com/office/powerpoint/2010/main" val="37031523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2787" cy="2543175"/>
          </a:xfrm>
        </p:spPr>
      </p:sp>
      <p:sp>
        <p:nvSpPr>
          <p:cNvPr id="3" name="Notes Placeholder 2"/>
          <p:cNvSpPr>
            <a:spLocks noGrp="1"/>
          </p:cNvSpPr>
          <p:nvPr>
            <p:ph type="body" idx="1"/>
          </p:nvPr>
        </p:nvSpPr>
        <p:spPr/>
        <p:txBody>
          <a:bodyPr/>
          <a:lstStyle/>
          <a:p>
            <a:pPr marL="0" marR="0" lvl="0" indent="0" algn="l" defTabSz="966529" rtl="0" eaLnBrk="1" fontAlgn="auto" latinLnBrk="0" hangingPunct="1">
              <a:lnSpc>
                <a:spcPct val="100000"/>
              </a:lnSpc>
              <a:spcBef>
                <a:spcPts val="0"/>
              </a:spcBef>
              <a:spcAft>
                <a:spcPts val="0"/>
              </a:spcAft>
              <a:buClrTx/>
              <a:buSzTx/>
              <a:buFontTx/>
              <a:buNone/>
              <a:tabLst/>
              <a:defRPr/>
            </a:pPr>
            <a:r>
              <a:rPr lang="en-US" b="1" u="sng">
                <a:latin typeface="Arial" panose="020B0604020202020204" pitchFamily="34" charset="0"/>
                <a:cs typeface="Arial" panose="020B0604020202020204" pitchFamily="34" charset="0"/>
              </a:rPr>
              <a:t>Instructor Note:</a:t>
            </a:r>
            <a:r>
              <a:rPr lang="en-US" b="1">
                <a:latin typeface="Arial" panose="020B0604020202020204" pitchFamily="34" charset="0"/>
                <a:cs typeface="Arial" panose="020B0604020202020204" pitchFamily="34" charset="0"/>
              </a:rPr>
              <a:t> THIS SLIDE IS OPTIONAL. SKIP IF SHORT ON TIME OR STUDENTS ARE ADVANCED.</a:t>
            </a:r>
          </a:p>
          <a:p>
            <a:pPr marL="171450" indent="-171450" defTabSz="966529">
              <a:buFont typeface="Arial" panose="020B0604020202020204" pitchFamily="34" charset="0"/>
              <a:buChar char="•"/>
              <a:defRPr/>
            </a:pPr>
            <a:r>
              <a:rPr lang="en-US">
                <a:latin typeface="Arial" panose="020B0604020202020204" pitchFamily="34" charset="0"/>
                <a:cs typeface="Arial" panose="020B0604020202020204" pitchFamily="34" charset="0"/>
              </a:rPr>
              <a:t>This slide contains </a:t>
            </a:r>
            <a:r>
              <a:rPr lang="en-US" b="1">
                <a:latin typeface="Arial" panose="020B0604020202020204" pitchFamily="34" charset="0"/>
                <a:cs typeface="Arial" panose="020B0604020202020204" pitchFamily="34" charset="0"/>
              </a:rPr>
              <a:t>animations – it will build</a:t>
            </a:r>
            <a:r>
              <a:rPr lang="en-US">
                <a:latin typeface="Arial" panose="020B0604020202020204" pitchFamily="34" charset="0"/>
                <a:cs typeface="Arial" panose="020B0604020202020204" pitchFamily="34" charset="0"/>
              </a:rPr>
              <a:t>. Click once to reveal what happens at the point of injury.</a:t>
            </a:r>
          </a:p>
          <a:p>
            <a:pPr defTabSz="966529">
              <a:defRPr/>
            </a:pPr>
            <a:endParaRPr lang="en-US">
              <a:latin typeface="Arial" panose="020B0604020202020204" pitchFamily="34" charset="0"/>
              <a:cs typeface="Arial" panose="020B0604020202020204" pitchFamily="34" charset="0"/>
            </a:endParaRPr>
          </a:p>
          <a:p>
            <a:pPr defTabSz="966529">
              <a:defRPr/>
            </a:pPr>
            <a:endParaRPr lang="en-US" b="1" u="sng">
              <a:latin typeface="Arial" panose="020B0604020202020204" pitchFamily="34" charset="0"/>
              <a:cs typeface="Arial" panose="020B0604020202020204" pitchFamily="34" charset="0"/>
            </a:endParaRPr>
          </a:p>
          <a:p>
            <a:pPr defTabSz="966529">
              <a:defRPr/>
            </a:pPr>
            <a:r>
              <a:rPr lang="en-US" b="1" u="sng">
                <a:latin typeface="Arial" panose="020B0604020202020204" pitchFamily="34" charset="0"/>
                <a:cs typeface="Arial" panose="020B0604020202020204" pitchFamily="34" charset="0"/>
              </a:rPr>
              <a:t>Talking Points:</a:t>
            </a:r>
          </a:p>
          <a:p>
            <a:pPr marL="181225" indent="-181225" defTabSz="966529">
              <a:buFont typeface="Arial" panose="020B0604020202020204" pitchFamily="34" charset="0"/>
              <a:buChar char="•"/>
              <a:defRPr/>
            </a:pPr>
            <a:r>
              <a:rPr lang="en-US">
                <a:latin typeface="Arial" panose="020B0604020202020204" pitchFamily="34" charset="0"/>
                <a:cs typeface="Arial" panose="020B0604020202020204" pitchFamily="34" charset="0"/>
              </a:rPr>
              <a:t>In “The Perfect Storm” scenario, the injury was caused by an IED explosion that was triggered by the Captain stepping on it.</a:t>
            </a:r>
          </a:p>
          <a:p>
            <a:pPr marL="181225" marR="0" lvl="0" indent="-181225" algn="l" defTabSz="966529"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kern="1200">
                <a:solidFill>
                  <a:schemeClr val="tx1"/>
                </a:solidFill>
                <a:effectLst/>
                <a:latin typeface="Arial" panose="020B0604020202020204" pitchFamily="34" charset="0"/>
                <a:cs typeface="Arial" panose="020B0604020202020204" pitchFamily="34" charset="0"/>
              </a:rPr>
              <a:t>Although this class will focus on</a:t>
            </a:r>
            <a:r>
              <a:rPr lang="en-US">
                <a:latin typeface="Arial" panose="020B0604020202020204" pitchFamily="34" charset="0"/>
                <a:cs typeface="Arial" panose="020B0604020202020204" pitchFamily="34" charset="0"/>
              </a:rPr>
              <a:t> </a:t>
            </a:r>
            <a:r>
              <a:rPr lang="en-US" kern="1200">
                <a:solidFill>
                  <a:schemeClr val="tx1"/>
                </a:solidFill>
                <a:effectLst/>
                <a:latin typeface="Arial" panose="020B0604020202020204" pitchFamily="34" charset="0"/>
                <a:cs typeface="Arial" panose="020B0604020202020204" pitchFamily="34" charset="0"/>
              </a:rPr>
              <a:t>handoffs from the point of injury to the first medical treatment facility</a:t>
            </a:r>
            <a:r>
              <a:rPr lang="en-US">
                <a:latin typeface="Arial" panose="020B0604020202020204" pitchFamily="34" charset="0"/>
                <a:cs typeface="Arial" panose="020B0604020202020204" pitchFamily="34" charset="0"/>
              </a:rPr>
              <a:t>, keep in mind the importance of the handoff in this stage to overall patient care and outcomes.</a:t>
            </a:r>
          </a:p>
          <a:p>
            <a:pPr marL="181225" indent="-181225" defTabSz="966529">
              <a:buFont typeface="Arial" panose="020B0604020202020204" pitchFamily="34" charset="0"/>
              <a:buChar char="•"/>
              <a:defRPr/>
            </a:pPr>
            <a:r>
              <a:rPr lang="en-US">
                <a:latin typeface="Arial" panose="020B0604020202020204" pitchFamily="34" charset="0"/>
                <a:cs typeface="Arial" panose="020B0604020202020204" pitchFamily="34" charset="0"/>
              </a:rPr>
              <a:t>Think about the big picture and what happens to the patient after you treat their injuries (e.g., what should you communicate about the patient to ensure that they have the best chance of making it from one handoff to the next, but more importantly that they make it home).</a:t>
            </a:r>
          </a:p>
          <a:p>
            <a:pPr defTabSz="966529">
              <a:defRPr/>
            </a:pPr>
            <a:endParaRPr lang="en-US">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Transition by Saying:</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Once the medic treated the patient and packaged him up for evac, the first handoff in the patient’s journey occurred.</a:t>
            </a:r>
          </a:p>
          <a:p>
            <a:endParaRPr lang="en-US" b="1">
              <a:solidFill>
                <a:srgbClr val="0071BC"/>
              </a:solidFill>
              <a:latin typeface="Arial" panose="020B0604020202020204" pitchFamily="34" charset="0"/>
              <a:cs typeface="Arial" panose="020B0604020202020204" pitchFamily="34" charset="0"/>
            </a:endParaRPr>
          </a:p>
          <a:p>
            <a:endParaRPr lang="en-US" b="1">
              <a:solidFill>
                <a:srgbClr val="0071BC"/>
              </a:solidFill>
              <a:latin typeface="Arial" panose="020B0604020202020204" pitchFamily="34" charset="0"/>
              <a:cs typeface="Arial" panose="020B0604020202020204" pitchFamily="34" charset="0"/>
            </a:endParaRPr>
          </a:p>
          <a:p>
            <a:r>
              <a:rPr lang="en-US" b="1">
                <a:solidFill>
                  <a:srgbClr val="0071BC"/>
                </a:solidFill>
                <a:latin typeface="Arial" panose="020B0604020202020204" pitchFamily="34" charset="0"/>
                <a:cs typeface="Arial" panose="020B0604020202020204" pitchFamily="34" charset="0"/>
              </a:rPr>
              <a:t>Continue to the next slide.</a:t>
            </a:r>
            <a:endParaRPr lang="en-US" kern="1200">
              <a:solidFill>
                <a:schemeClr val="tx1"/>
              </a:solidFill>
              <a:effectLst/>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E8F46735-D7F5-3041-8915-BCBA20F98C9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45190" y="5312027"/>
            <a:ext cx="358141" cy="352545"/>
          </a:xfrm>
          <a:prstGeom prst="rect">
            <a:avLst/>
          </a:prstGeom>
          <a:ln w="38100">
            <a:solidFill>
              <a:schemeClr val="bg1"/>
            </a:solidFill>
          </a:ln>
        </p:spPr>
      </p:pic>
      <p:pic>
        <p:nvPicPr>
          <p:cNvPr id="6" name="Picture 5">
            <a:extLst>
              <a:ext uri="{FF2B5EF4-FFF2-40B4-BE49-F238E27FC236}">
                <a16:creationId xmlns:a16="http://schemas.microsoft.com/office/drawing/2014/main" id="{E05795D3-55E9-4475-B834-B4AB3D7179A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5973" y="4360624"/>
            <a:ext cx="358141" cy="352545"/>
          </a:xfrm>
          <a:prstGeom prst="rect">
            <a:avLst/>
          </a:prstGeom>
          <a:ln w="38100">
            <a:solidFill>
              <a:schemeClr val="bg1"/>
            </a:solidFill>
          </a:ln>
        </p:spPr>
      </p:pic>
      <p:sp>
        <p:nvSpPr>
          <p:cNvPr id="5" name="Slide Number Placeholder 4">
            <a:extLst>
              <a:ext uri="{FF2B5EF4-FFF2-40B4-BE49-F238E27FC236}">
                <a16:creationId xmlns:a16="http://schemas.microsoft.com/office/drawing/2014/main" id="{731A0D35-F9D1-4C89-B60D-FCB3137E5991}"/>
              </a:ext>
            </a:extLst>
          </p:cNvPr>
          <p:cNvSpPr>
            <a:spLocks noGrp="1"/>
          </p:cNvSpPr>
          <p:nvPr>
            <p:ph type="sldNum" sz="quarter" idx="5"/>
          </p:nvPr>
        </p:nvSpPr>
        <p:spPr/>
        <p:txBody>
          <a:bodyPr/>
          <a:lstStyle/>
          <a:p>
            <a:r>
              <a:rPr lang="en-US"/>
              <a:t>Page </a:t>
            </a:r>
            <a:fld id="{DC560E63-01E2-440B-ACB9-4776CFEFFF6C}" type="slidenum">
              <a:rPr lang="en-US" smtClean="0"/>
              <a:pPr/>
              <a:t>7</a:t>
            </a:fld>
            <a:endParaRPr lang="en-US"/>
          </a:p>
        </p:txBody>
      </p:sp>
      <p:pic>
        <p:nvPicPr>
          <p:cNvPr id="4" name="Picture 3">
            <a:extLst>
              <a:ext uri="{FF2B5EF4-FFF2-40B4-BE49-F238E27FC236}">
                <a16:creationId xmlns:a16="http://schemas.microsoft.com/office/drawing/2014/main" id="{BCEFB255-D8F4-C825-56C2-79348D49365F}"/>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45190" y="6990597"/>
            <a:ext cx="358141" cy="352545"/>
          </a:xfrm>
          <a:prstGeom prst="rect">
            <a:avLst/>
          </a:prstGeom>
          <a:ln w="38100">
            <a:solidFill>
              <a:schemeClr val="bg1"/>
            </a:solidFill>
          </a:ln>
        </p:spPr>
      </p:pic>
    </p:spTree>
    <p:extLst>
      <p:ext uri="{BB962C8B-B14F-4D97-AF65-F5344CB8AC3E}">
        <p14:creationId xmlns:p14="http://schemas.microsoft.com/office/powerpoint/2010/main" val="39743521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2787" cy="2543175"/>
          </a:xfrm>
        </p:spPr>
      </p:sp>
      <p:sp>
        <p:nvSpPr>
          <p:cNvPr id="3" name="Notes Placeholder 2"/>
          <p:cNvSpPr>
            <a:spLocks noGrp="1"/>
          </p:cNvSpPr>
          <p:nvPr>
            <p:ph type="body" idx="1"/>
          </p:nvPr>
        </p:nvSpPr>
        <p:spPr/>
        <p:txBody>
          <a:bodyPr/>
          <a:lstStyle/>
          <a:p>
            <a:pPr marL="0" marR="0" lvl="0" indent="0" algn="l" defTabSz="966529" rtl="0" eaLnBrk="1" fontAlgn="auto" latinLnBrk="0" hangingPunct="1">
              <a:lnSpc>
                <a:spcPct val="100000"/>
              </a:lnSpc>
              <a:spcBef>
                <a:spcPts val="0"/>
              </a:spcBef>
              <a:spcAft>
                <a:spcPts val="0"/>
              </a:spcAft>
              <a:buClrTx/>
              <a:buSzTx/>
              <a:buFontTx/>
              <a:buNone/>
              <a:tabLst/>
              <a:defRPr/>
            </a:pPr>
            <a:r>
              <a:rPr lang="en-US" b="1" u="sng">
                <a:latin typeface="Arial" panose="020B0604020202020204" pitchFamily="34" charset="0"/>
                <a:cs typeface="Arial" panose="020B0604020202020204" pitchFamily="34" charset="0"/>
              </a:rPr>
              <a:t>Instructor Note:</a:t>
            </a:r>
            <a:r>
              <a:rPr lang="en-US" b="1">
                <a:latin typeface="Arial" panose="020B0604020202020204" pitchFamily="34" charset="0"/>
                <a:cs typeface="Arial" panose="020B0604020202020204" pitchFamily="34" charset="0"/>
              </a:rPr>
              <a:t> THIS SLIDE IS OPTIONAL. SKIP IF SHORT ON TIME OR STUDENTS ARE ADVANCED.</a:t>
            </a:r>
          </a:p>
          <a:p>
            <a:pPr marL="171450" indent="-171450" defTabSz="966529">
              <a:buFont typeface="Arial" panose="020B0604020202020204" pitchFamily="34" charset="0"/>
              <a:buChar char="•"/>
              <a:defRPr/>
            </a:pPr>
            <a:r>
              <a:rPr lang="en-US">
                <a:latin typeface="Arial" panose="020B0604020202020204" pitchFamily="34" charset="0"/>
                <a:cs typeface="Arial" panose="020B0604020202020204" pitchFamily="34" charset="0"/>
              </a:rPr>
              <a:t>This slide contains </a:t>
            </a:r>
            <a:r>
              <a:rPr lang="en-US" b="1">
                <a:latin typeface="Arial" panose="020B0604020202020204" pitchFamily="34" charset="0"/>
                <a:cs typeface="Arial" panose="020B0604020202020204" pitchFamily="34" charset="0"/>
              </a:rPr>
              <a:t>animations – it will build</a:t>
            </a:r>
            <a:r>
              <a:rPr lang="en-US">
                <a:latin typeface="Arial" panose="020B0604020202020204" pitchFamily="34" charset="0"/>
                <a:cs typeface="Arial" panose="020B0604020202020204" pitchFamily="34" charset="0"/>
              </a:rPr>
              <a:t>. Click once to reveal what happens at the 1</a:t>
            </a:r>
            <a:r>
              <a:rPr lang="en-US" baseline="30000">
                <a:latin typeface="Arial" panose="020B0604020202020204" pitchFamily="34" charset="0"/>
                <a:cs typeface="Arial" panose="020B0604020202020204" pitchFamily="34" charset="0"/>
              </a:rPr>
              <a:t>st</a:t>
            </a:r>
            <a:r>
              <a:rPr lang="en-US">
                <a:latin typeface="Arial" panose="020B0604020202020204" pitchFamily="34" charset="0"/>
                <a:cs typeface="Arial" panose="020B0604020202020204" pitchFamily="34" charset="0"/>
              </a:rPr>
              <a:t> handoff.</a:t>
            </a:r>
          </a:p>
          <a:p>
            <a:pPr lvl="0">
              <a:defRPr/>
            </a:pPr>
            <a:endParaRPr lang="en-US">
              <a:latin typeface="Arial" panose="020B0604020202020204" pitchFamily="34" charset="0"/>
              <a:cs typeface="Arial" panose="020B0604020202020204" pitchFamily="34" charset="0"/>
            </a:endParaRPr>
          </a:p>
          <a:p>
            <a:pPr lvl="0">
              <a:defRPr/>
            </a:pPr>
            <a:endParaRPr lang="en-US">
              <a:latin typeface="Arial" panose="020B0604020202020204" pitchFamily="34" charset="0"/>
              <a:cs typeface="Arial" panose="020B0604020202020204" pitchFamily="34" charset="0"/>
            </a:endParaRPr>
          </a:p>
          <a:p>
            <a:pPr lvl="0">
              <a:defRPr/>
            </a:pPr>
            <a:r>
              <a:rPr lang="en-US" b="1" u="sng">
                <a:latin typeface="Arial" panose="020B0604020202020204" pitchFamily="34" charset="0"/>
                <a:cs typeface="Arial" panose="020B0604020202020204" pitchFamily="34" charset="0"/>
              </a:rPr>
              <a:t>Talking Points:</a:t>
            </a:r>
            <a:endParaRPr lang="en-US">
              <a:latin typeface="Arial" panose="020B0604020202020204" pitchFamily="34" charset="0"/>
              <a:cs typeface="Arial" panose="020B0604020202020204" pitchFamily="34" charset="0"/>
            </a:endParaRPr>
          </a:p>
          <a:p>
            <a:pPr marL="181225" indent="-181225">
              <a:buFont typeface="Arial" panose="020B0604020202020204" pitchFamily="34" charset="0"/>
              <a:buChar char="•"/>
              <a:defRPr/>
            </a:pPr>
            <a:r>
              <a:rPr lang="en-US">
                <a:latin typeface="Arial" panose="020B0604020202020204" pitchFamily="34" charset="0"/>
                <a:cs typeface="Arial" panose="020B0604020202020204" pitchFamily="34" charset="0"/>
              </a:rPr>
              <a:t>That </a:t>
            </a:r>
            <a:r>
              <a:rPr lang="en-US" b="1">
                <a:latin typeface="Arial" panose="020B0604020202020204" pitchFamily="34" charset="0"/>
                <a:cs typeface="Arial" panose="020B0604020202020204" pitchFamily="34" charset="0"/>
              </a:rPr>
              <a:t>first handoff </a:t>
            </a:r>
            <a:r>
              <a:rPr lang="en-US">
                <a:latin typeface="Arial" panose="020B0604020202020204" pitchFamily="34" charset="0"/>
                <a:cs typeface="Arial" panose="020B0604020202020204" pitchFamily="34" charset="0"/>
              </a:rPr>
              <a:t>occurred between the Medic and the PJ. The medic attached the DD1380 to the patient but it flew off.</a:t>
            </a:r>
          </a:p>
          <a:p>
            <a:pPr marL="181225" indent="-181225">
              <a:buFont typeface="Arial" panose="020B0604020202020204" pitchFamily="34" charset="0"/>
              <a:buChar char="•"/>
              <a:defRPr/>
            </a:pPr>
            <a:endParaRPr lang="en-US">
              <a:latin typeface="Arial" panose="020B0604020202020204" pitchFamily="34" charset="0"/>
              <a:cs typeface="Arial" panose="020B0604020202020204" pitchFamily="34" charset="0"/>
            </a:endParaRPr>
          </a:p>
          <a:p>
            <a:pPr marL="181225" indent="-181225">
              <a:buFont typeface="Arial" panose="020B0604020202020204" pitchFamily="34" charset="0"/>
              <a:buChar char="•"/>
              <a:defRPr/>
            </a:pPr>
            <a:endParaRPr lang="en-US">
              <a:latin typeface="Arial" panose="020B0604020202020204" pitchFamily="34" charset="0"/>
              <a:cs typeface="Arial" panose="020B0604020202020204" pitchFamily="34" charset="0"/>
            </a:endParaRPr>
          </a:p>
          <a:p>
            <a:pPr marL="181225" indent="-181225">
              <a:buFont typeface="Arial" panose="020B0604020202020204" pitchFamily="34" charset="0"/>
              <a:buChar char="•"/>
              <a:defRPr/>
            </a:pPr>
            <a:endParaRPr lang="en-US">
              <a:latin typeface="Arial" panose="020B0604020202020204" pitchFamily="34" charset="0"/>
              <a:cs typeface="Arial" panose="020B0604020202020204" pitchFamily="34" charset="0"/>
            </a:endParaRPr>
          </a:p>
          <a:p>
            <a:pPr lvl="0">
              <a:defRPr/>
            </a:pPr>
            <a:r>
              <a:rPr lang="en-US" b="1" u="sng">
                <a:latin typeface="Arial" panose="020B0604020202020204" pitchFamily="34" charset="0"/>
                <a:cs typeface="Arial" panose="020B0604020202020204" pitchFamily="34" charset="0"/>
              </a:rPr>
              <a:t>Transition by Saying:</a:t>
            </a:r>
            <a:endParaRPr lang="en-US">
              <a:latin typeface="Arial" panose="020B0604020202020204" pitchFamily="34" charset="0"/>
              <a:cs typeface="Arial" panose="020B0604020202020204" pitchFamily="34" charset="0"/>
            </a:endParaRPr>
          </a:p>
          <a:p>
            <a:pPr marL="181225" indent="-181225">
              <a:buFont typeface="Arial" panose="020B0604020202020204" pitchFamily="34" charset="0"/>
              <a:buChar char="•"/>
              <a:defRPr/>
            </a:pPr>
            <a:r>
              <a:rPr lang="en-US">
                <a:latin typeface="Arial" panose="020B0604020202020204" pitchFamily="34" charset="0"/>
                <a:cs typeface="Arial" panose="020B0604020202020204" pitchFamily="34" charset="0"/>
              </a:rPr>
              <a:t>What happens next in the patient journey was not described in the Perfect Storm but typically you would expect at least one more handoff.</a:t>
            </a:r>
          </a:p>
          <a:p>
            <a:endParaRPr lang="en-US" b="1">
              <a:solidFill>
                <a:srgbClr val="0071BC"/>
              </a:solidFill>
              <a:latin typeface="Arial" panose="020B0604020202020204" pitchFamily="34" charset="0"/>
              <a:cs typeface="Arial" panose="020B0604020202020204" pitchFamily="34" charset="0"/>
            </a:endParaRPr>
          </a:p>
          <a:p>
            <a:endParaRPr lang="en-US" b="1">
              <a:solidFill>
                <a:srgbClr val="0071BC"/>
              </a:solidFill>
              <a:latin typeface="Arial" panose="020B0604020202020204" pitchFamily="34" charset="0"/>
              <a:cs typeface="Arial" panose="020B0604020202020204" pitchFamily="34" charset="0"/>
            </a:endParaRPr>
          </a:p>
          <a:p>
            <a:endParaRPr lang="en-US" b="1">
              <a:solidFill>
                <a:srgbClr val="0071BC"/>
              </a:solidFill>
              <a:latin typeface="Arial" panose="020B0604020202020204" pitchFamily="34" charset="0"/>
              <a:cs typeface="Arial" panose="020B0604020202020204" pitchFamily="34" charset="0"/>
            </a:endParaRPr>
          </a:p>
          <a:p>
            <a:endParaRPr lang="en-US" b="1">
              <a:solidFill>
                <a:srgbClr val="0071BC"/>
              </a:solidFill>
              <a:latin typeface="Arial" panose="020B0604020202020204" pitchFamily="34" charset="0"/>
              <a:cs typeface="Arial" panose="020B0604020202020204" pitchFamily="34" charset="0"/>
            </a:endParaRPr>
          </a:p>
          <a:p>
            <a:r>
              <a:rPr lang="en-US" b="1">
                <a:solidFill>
                  <a:srgbClr val="0071BC"/>
                </a:solidFill>
                <a:latin typeface="Arial" panose="020B0604020202020204" pitchFamily="34" charset="0"/>
                <a:cs typeface="Arial" panose="020B0604020202020204" pitchFamily="34" charset="0"/>
              </a:rPr>
              <a:t>Continue to the next slide.</a:t>
            </a:r>
            <a:endParaRPr lang="en-US">
              <a:latin typeface="Arial" panose="020B0604020202020204" pitchFamily="34" charset="0"/>
              <a:cs typeface="Arial" panose="020B0604020202020204" pitchFamily="34" charset="0"/>
            </a:endParaRPr>
          </a:p>
          <a:p>
            <a:pPr marL="181225" indent="-181225">
              <a:buFont typeface="Arial" panose="020B0604020202020204" pitchFamily="34" charset="0"/>
              <a:buChar char="•"/>
              <a:defRPr/>
            </a:pPr>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907960D-B4C3-2544-9DD6-F4C78C97DF0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5971" y="4448055"/>
            <a:ext cx="358141" cy="352545"/>
          </a:xfrm>
          <a:prstGeom prst="rect">
            <a:avLst/>
          </a:prstGeom>
          <a:ln w="38100">
            <a:solidFill>
              <a:schemeClr val="bg1"/>
            </a:solidFill>
          </a:ln>
        </p:spPr>
      </p:pic>
      <p:pic>
        <p:nvPicPr>
          <p:cNvPr id="7" name="Picture 6">
            <a:extLst>
              <a:ext uri="{FF2B5EF4-FFF2-40B4-BE49-F238E27FC236}">
                <a16:creationId xmlns:a16="http://schemas.microsoft.com/office/drawing/2014/main" id="{E8F46735-D7F5-3041-8915-BCBA20F98C9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5970" y="5289763"/>
            <a:ext cx="358141" cy="352545"/>
          </a:xfrm>
          <a:prstGeom prst="rect">
            <a:avLst/>
          </a:prstGeom>
          <a:ln w="38100">
            <a:solidFill>
              <a:schemeClr val="bg1"/>
            </a:solidFill>
          </a:ln>
        </p:spPr>
      </p:pic>
      <p:sp>
        <p:nvSpPr>
          <p:cNvPr id="6" name="Slide Number Placeholder 5">
            <a:extLst>
              <a:ext uri="{FF2B5EF4-FFF2-40B4-BE49-F238E27FC236}">
                <a16:creationId xmlns:a16="http://schemas.microsoft.com/office/drawing/2014/main" id="{CA338C12-3F73-4B2F-9640-F389FD531F0A}"/>
              </a:ext>
            </a:extLst>
          </p:cNvPr>
          <p:cNvSpPr>
            <a:spLocks noGrp="1"/>
          </p:cNvSpPr>
          <p:nvPr>
            <p:ph type="sldNum" sz="quarter" idx="5"/>
          </p:nvPr>
        </p:nvSpPr>
        <p:spPr/>
        <p:txBody>
          <a:bodyPr/>
          <a:lstStyle/>
          <a:p>
            <a:r>
              <a:rPr lang="en-US"/>
              <a:t>Page </a:t>
            </a:r>
            <a:fld id="{DC560E63-01E2-440B-ACB9-4776CFEFFF6C}" type="slidenum">
              <a:rPr lang="en-US" smtClean="0"/>
              <a:pPr/>
              <a:t>8</a:t>
            </a:fld>
            <a:endParaRPr lang="en-US"/>
          </a:p>
        </p:txBody>
      </p:sp>
      <p:pic>
        <p:nvPicPr>
          <p:cNvPr id="4" name="Picture 3">
            <a:extLst>
              <a:ext uri="{FF2B5EF4-FFF2-40B4-BE49-F238E27FC236}">
                <a16:creationId xmlns:a16="http://schemas.microsoft.com/office/drawing/2014/main" id="{4F779114-CDD4-66EE-CBA6-FBB62B2CC96A}"/>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25970" y="6243094"/>
            <a:ext cx="358141" cy="352545"/>
          </a:xfrm>
          <a:prstGeom prst="rect">
            <a:avLst/>
          </a:prstGeom>
          <a:ln w="38100">
            <a:solidFill>
              <a:schemeClr val="bg1"/>
            </a:solidFill>
          </a:ln>
        </p:spPr>
      </p:pic>
    </p:spTree>
    <p:extLst>
      <p:ext uri="{BB962C8B-B14F-4D97-AF65-F5344CB8AC3E}">
        <p14:creationId xmlns:p14="http://schemas.microsoft.com/office/powerpoint/2010/main" val="22931768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2787" cy="2543175"/>
          </a:xfrm>
        </p:spPr>
      </p:sp>
      <p:sp>
        <p:nvSpPr>
          <p:cNvPr id="3" name="Notes Placeholder 2"/>
          <p:cNvSpPr>
            <a:spLocks noGrp="1"/>
          </p:cNvSpPr>
          <p:nvPr>
            <p:ph type="body" idx="1"/>
          </p:nvPr>
        </p:nvSpPr>
        <p:spPr/>
        <p:txBody>
          <a:bodyPr/>
          <a:lstStyle/>
          <a:p>
            <a:pPr marL="0" marR="0" lvl="0" indent="0" algn="l" defTabSz="966529" rtl="0" eaLnBrk="1" fontAlgn="auto" latinLnBrk="0" hangingPunct="1">
              <a:lnSpc>
                <a:spcPct val="100000"/>
              </a:lnSpc>
              <a:spcBef>
                <a:spcPts val="0"/>
              </a:spcBef>
              <a:spcAft>
                <a:spcPts val="0"/>
              </a:spcAft>
              <a:buClrTx/>
              <a:buSzTx/>
              <a:buFontTx/>
              <a:buNone/>
              <a:tabLst/>
              <a:defRPr/>
            </a:pPr>
            <a:r>
              <a:rPr lang="en-US" b="1" u="sng">
                <a:latin typeface="Arial" panose="020B0604020202020204" pitchFamily="34" charset="0"/>
                <a:cs typeface="Arial" panose="020B0604020202020204" pitchFamily="34" charset="0"/>
              </a:rPr>
              <a:t>Instructor Note:</a:t>
            </a:r>
            <a:r>
              <a:rPr lang="en-US" b="1">
                <a:latin typeface="Arial" panose="020B0604020202020204" pitchFamily="34" charset="0"/>
                <a:cs typeface="Arial" panose="020B0604020202020204" pitchFamily="34" charset="0"/>
              </a:rPr>
              <a:t> THIS SLIDE IS OPTIONAL. SKIP IF SHORT ON TIME OR STUDENTS ARE ADVANCED.</a:t>
            </a:r>
          </a:p>
          <a:p>
            <a:pPr marL="171450" indent="-171450" defTabSz="966529">
              <a:buFont typeface="Arial" panose="020B0604020202020204" pitchFamily="34" charset="0"/>
              <a:buChar char="•"/>
              <a:defRPr/>
            </a:pPr>
            <a:r>
              <a:rPr lang="en-US">
                <a:latin typeface="Arial" panose="020B0604020202020204" pitchFamily="34" charset="0"/>
                <a:cs typeface="Arial" panose="020B0604020202020204" pitchFamily="34" charset="0"/>
              </a:rPr>
              <a:t>This slide contains </a:t>
            </a:r>
            <a:r>
              <a:rPr lang="en-US" b="1">
                <a:latin typeface="Arial" panose="020B0604020202020204" pitchFamily="34" charset="0"/>
                <a:cs typeface="Arial" panose="020B0604020202020204" pitchFamily="34" charset="0"/>
              </a:rPr>
              <a:t>animations – it will build</a:t>
            </a:r>
            <a:r>
              <a:rPr lang="en-US">
                <a:latin typeface="Arial" panose="020B0604020202020204" pitchFamily="34" charset="0"/>
                <a:cs typeface="Arial" panose="020B0604020202020204" pitchFamily="34" charset="0"/>
              </a:rPr>
              <a:t>. Click once to reveal what happens at the 2</a:t>
            </a:r>
            <a:r>
              <a:rPr lang="en-US" baseline="30000">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handoff.</a:t>
            </a:r>
          </a:p>
          <a:p>
            <a:pPr lvl="0">
              <a:defRPr/>
            </a:pPr>
            <a:endParaRPr lang="en-US">
              <a:latin typeface="Arial" panose="020B0604020202020204" pitchFamily="34" charset="0"/>
              <a:cs typeface="Arial" panose="020B0604020202020204" pitchFamily="34" charset="0"/>
            </a:endParaRPr>
          </a:p>
          <a:p>
            <a:pPr lvl="0">
              <a:defRPr/>
            </a:pPr>
            <a:endParaRPr lang="en-US">
              <a:latin typeface="Arial" panose="020B0604020202020204" pitchFamily="34" charset="0"/>
              <a:cs typeface="Arial" panose="020B0604020202020204" pitchFamily="34" charset="0"/>
            </a:endParaRPr>
          </a:p>
          <a:p>
            <a:pPr lvl="0">
              <a:defRPr/>
            </a:pPr>
            <a:r>
              <a:rPr lang="en-US" b="1" u="sng">
                <a:latin typeface="Arial" panose="020B0604020202020204" pitchFamily="34" charset="0"/>
                <a:cs typeface="Arial" panose="020B0604020202020204" pitchFamily="34" charset="0"/>
              </a:rPr>
              <a:t>Talking Points:</a:t>
            </a:r>
            <a:endParaRPr lang="en-US">
              <a:latin typeface="Arial" panose="020B0604020202020204" pitchFamily="34" charset="0"/>
              <a:cs typeface="Arial" panose="020B0604020202020204" pitchFamily="34" charset="0"/>
            </a:endParaRPr>
          </a:p>
          <a:p>
            <a:pPr marL="181225" indent="-181225">
              <a:buFont typeface="Arial" panose="020B0604020202020204" pitchFamily="34" charset="0"/>
              <a:buChar char="•"/>
              <a:defRPr/>
            </a:pPr>
            <a:r>
              <a:rPr lang="en-US">
                <a:latin typeface="Arial" panose="020B0604020202020204" pitchFamily="34" charset="0"/>
                <a:cs typeface="Arial" panose="020B0604020202020204" pitchFamily="34" charset="0"/>
              </a:rPr>
              <a:t>The </a:t>
            </a:r>
            <a:r>
              <a:rPr lang="en-US" b="1">
                <a:latin typeface="Arial" panose="020B0604020202020204" pitchFamily="34" charset="0"/>
                <a:cs typeface="Arial" panose="020B0604020202020204" pitchFamily="34" charset="0"/>
              </a:rPr>
              <a:t>second handoff </a:t>
            </a:r>
            <a:r>
              <a:rPr lang="en-US" b="0">
                <a:latin typeface="Arial" panose="020B0604020202020204" pitchFamily="34" charset="0"/>
                <a:cs typeface="Arial" panose="020B0604020202020204" pitchFamily="34" charset="0"/>
              </a:rPr>
              <a:t>would likely occur between the MEDEVAC team and a receiving team such as another flight team or hospital medical team</a:t>
            </a:r>
            <a:r>
              <a:rPr lang="en-US">
                <a:latin typeface="Arial" panose="020B0604020202020204" pitchFamily="34" charset="0"/>
                <a:cs typeface="Arial" panose="020B0604020202020204" pitchFamily="34" charset="0"/>
              </a:rPr>
              <a:t>. </a:t>
            </a:r>
          </a:p>
          <a:p>
            <a:endParaRPr lang="en-US">
              <a:latin typeface="Arial" panose="020B0604020202020204" pitchFamily="34" charset="0"/>
              <a:cs typeface="Arial" panose="020B0604020202020204" pitchFamily="34" charset="0"/>
            </a:endParaRPr>
          </a:p>
          <a:p>
            <a:endParaRPr lang="en-US" b="1">
              <a:solidFill>
                <a:srgbClr val="0071BC"/>
              </a:solidFill>
              <a:latin typeface="Arial" panose="020B0604020202020204" pitchFamily="34" charset="0"/>
              <a:cs typeface="Arial" panose="020B0604020202020204" pitchFamily="34" charset="0"/>
            </a:endParaRPr>
          </a:p>
          <a:p>
            <a:pPr lvl="0">
              <a:defRPr/>
            </a:pPr>
            <a:r>
              <a:rPr lang="en-US" b="1" u="sng">
                <a:latin typeface="Arial" panose="020B0604020202020204" pitchFamily="34" charset="0"/>
                <a:cs typeface="Arial" panose="020B0604020202020204" pitchFamily="34" charset="0"/>
              </a:rPr>
              <a:t>Transition by Saying:</a:t>
            </a:r>
            <a:endParaRPr lang="en-US">
              <a:latin typeface="Arial" panose="020B0604020202020204" pitchFamily="34" charset="0"/>
              <a:cs typeface="Arial" panose="020B0604020202020204" pitchFamily="34" charset="0"/>
            </a:endParaRPr>
          </a:p>
          <a:p>
            <a:pPr marL="181225" indent="-181225">
              <a:buFont typeface="Arial" panose="020B0604020202020204" pitchFamily="34" charset="0"/>
              <a:buChar char="•"/>
              <a:defRPr/>
            </a:pPr>
            <a:r>
              <a:rPr lang="en-US">
                <a:latin typeface="Arial" panose="020B0604020202020204" pitchFamily="34" charset="0"/>
                <a:cs typeface="Arial" panose="020B0604020202020204" pitchFamily="34" charset="0"/>
              </a:rPr>
              <a:t>In this scenario, that would be the final handoff in pre-hospital care, but that patient will go through many more handoffs once they go into the hospital.</a:t>
            </a:r>
          </a:p>
          <a:p>
            <a:endParaRPr lang="en-US" b="1">
              <a:solidFill>
                <a:srgbClr val="0071BC"/>
              </a:solidFill>
              <a:latin typeface="Arial" panose="020B0604020202020204" pitchFamily="34" charset="0"/>
              <a:cs typeface="Arial" panose="020B0604020202020204" pitchFamily="34" charset="0"/>
            </a:endParaRPr>
          </a:p>
          <a:p>
            <a:endParaRPr lang="en-US" b="1">
              <a:solidFill>
                <a:srgbClr val="0071BC"/>
              </a:solidFill>
              <a:latin typeface="Arial" panose="020B0604020202020204" pitchFamily="34" charset="0"/>
              <a:cs typeface="Arial" panose="020B0604020202020204" pitchFamily="34" charset="0"/>
            </a:endParaRPr>
          </a:p>
          <a:p>
            <a:endParaRPr lang="en-US" b="1">
              <a:solidFill>
                <a:srgbClr val="0071BC"/>
              </a:solidFill>
              <a:latin typeface="Arial" panose="020B0604020202020204" pitchFamily="34" charset="0"/>
              <a:cs typeface="Arial" panose="020B0604020202020204" pitchFamily="34" charset="0"/>
            </a:endParaRPr>
          </a:p>
          <a:p>
            <a:r>
              <a:rPr lang="en-US" b="1">
                <a:solidFill>
                  <a:srgbClr val="0071BC"/>
                </a:solidFill>
                <a:latin typeface="Arial" panose="020B0604020202020204" pitchFamily="34" charset="0"/>
                <a:cs typeface="Arial" panose="020B0604020202020204" pitchFamily="34" charset="0"/>
              </a:rPr>
              <a:t>Continue to the next slide.</a:t>
            </a:r>
          </a:p>
          <a:p>
            <a:pPr lvl="0">
              <a:defRPr/>
            </a:pPr>
            <a:endParaRPr lang="en-US">
              <a:latin typeface="Arial" panose="020B0604020202020204" pitchFamily="34" charset="0"/>
              <a:cs typeface="Arial" panose="020B0604020202020204" pitchFamily="34" charset="0"/>
            </a:endParaRPr>
          </a:p>
          <a:p>
            <a:pPr marL="181225" indent="-181225">
              <a:buFont typeface="Arial" panose="020B0604020202020204" pitchFamily="34" charset="0"/>
              <a:buChar char="•"/>
            </a:pPr>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 </a:t>
            </a:r>
          </a:p>
          <a:p>
            <a:pPr marL="181225" indent="-181225">
              <a:buFont typeface="Arial" panose="020B0604020202020204" pitchFamily="34" charset="0"/>
              <a:buChar char="•"/>
              <a:defRPr/>
            </a:pPr>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907960D-B4C3-2544-9DD6-F4C78C97DF0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5973" y="4413567"/>
            <a:ext cx="358141" cy="352545"/>
          </a:xfrm>
          <a:prstGeom prst="rect">
            <a:avLst/>
          </a:prstGeom>
          <a:ln w="38100">
            <a:solidFill>
              <a:schemeClr val="bg1"/>
            </a:solidFill>
          </a:ln>
        </p:spPr>
      </p:pic>
      <p:pic>
        <p:nvPicPr>
          <p:cNvPr id="7" name="Picture 6">
            <a:extLst>
              <a:ext uri="{FF2B5EF4-FFF2-40B4-BE49-F238E27FC236}">
                <a16:creationId xmlns:a16="http://schemas.microsoft.com/office/drawing/2014/main" id="{E8F46735-D7F5-3041-8915-BCBA20F98C9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5973" y="5343469"/>
            <a:ext cx="358141" cy="352545"/>
          </a:xfrm>
          <a:prstGeom prst="rect">
            <a:avLst/>
          </a:prstGeom>
          <a:ln w="38100">
            <a:solidFill>
              <a:schemeClr val="bg1"/>
            </a:solidFill>
          </a:ln>
        </p:spPr>
      </p:pic>
      <p:sp>
        <p:nvSpPr>
          <p:cNvPr id="6" name="Slide Number Placeholder 5">
            <a:extLst>
              <a:ext uri="{FF2B5EF4-FFF2-40B4-BE49-F238E27FC236}">
                <a16:creationId xmlns:a16="http://schemas.microsoft.com/office/drawing/2014/main" id="{35C01CFC-9373-4C9E-AB44-C93B1A266B79}"/>
              </a:ext>
            </a:extLst>
          </p:cNvPr>
          <p:cNvSpPr>
            <a:spLocks noGrp="1"/>
          </p:cNvSpPr>
          <p:nvPr>
            <p:ph type="sldNum" sz="quarter" idx="5"/>
          </p:nvPr>
        </p:nvSpPr>
        <p:spPr/>
        <p:txBody>
          <a:bodyPr/>
          <a:lstStyle/>
          <a:p>
            <a:r>
              <a:rPr lang="en-US"/>
              <a:t>Page </a:t>
            </a:r>
            <a:fld id="{DC560E63-01E2-440B-ACB9-4776CFEFFF6C}" type="slidenum">
              <a:rPr lang="en-US" smtClean="0"/>
              <a:pPr/>
              <a:t>9</a:t>
            </a:fld>
            <a:endParaRPr lang="en-US"/>
          </a:p>
        </p:txBody>
      </p:sp>
      <p:pic>
        <p:nvPicPr>
          <p:cNvPr id="4" name="Picture 3">
            <a:extLst>
              <a:ext uri="{FF2B5EF4-FFF2-40B4-BE49-F238E27FC236}">
                <a16:creationId xmlns:a16="http://schemas.microsoft.com/office/drawing/2014/main" id="{6832FEA1-4FB2-4130-C9E6-E6058642ACEF}"/>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25972" y="6117958"/>
            <a:ext cx="358141" cy="352545"/>
          </a:xfrm>
          <a:prstGeom prst="rect">
            <a:avLst/>
          </a:prstGeom>
          <a:ln w="38100">
            <a:solidFill>
              <a:schemeClr val="bg1"/>
            </a:solidFill>
          </a:ln>
        </p:spPr>
      </p:pic>
    </p:spTree>
    <p:extLst>
      <p:ext uri="{BB962C8B-B14F-4D97-AF65-F5344CB8AC3E}">
        <p14:creationId xmlns:p14="http://schemas.microsoft.com/office/powerpoint/2010/main" val="5275836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2787" cy="2544763"/>
          </a:xfrm>
        </p:spPr>
      </p:sp>
      <p:sp>
        <p:nvSpPr>
          <p:cNvPr id="3" name="Notes Placeholder 2"/>
          <p:cNvSpPr>
            <a:spLocks noGrp="1"/>
          </p:cNvSpPr>
          <p:nvPr>
            <p:ph type="body" idx="1"/>
          </p:nvPr>
        </p:nvSpPr>
        <p:spPr>
          <a:xfrm>
            <a:off x="894081" y="4345878"/>
            <a:ext cx="5540587" cy="4740249"/>
          </a:xfrm>
        </p:spPr>
        <p:txBody>
          <a:bodyPr/>
          <a:lstStyle/>
          <a:p>
            <a:pPr lvl="0">
              <a:defRPr/>
            </a:pPr>
            <a:r>
              <a:rPr lang="en-US" b="1" u="sng" dirty="0">
                <a:latin typeface="Arial" panose="020B0604020202020204" pitchFamily="34" charset="0"/>
                <a:cs typeface="Arial" panose="020B0604020202020204" pitchFamily="34" charset="0"/>
              </a:rPr>
              <a:t>Instructor Note:</a:t>
            </a:r>
            <a:r>
              <a:rPr lang="en-US" b="1" dirty="0">
                <a:latin typeface="Arial" panose="020B0604020202020204" pitchFamily="34" charset="0"/>
                <a:cs typeface="Arial" panose="020B0604020202020204" pitchFamily="34" charset="0"/>
              </a:rPr>
              <a:t>  THIS SLIDE IS OPTIONAL. SKIP IF SHORT ON TIME OR STUDENTS ARE ADVANCED.</a:t>
            </a:r>
          </a:p>
          <a:p>
            <a:pPr marL="171450" lvl="0" indent="-171450">
              <a:buFont typeface="Arial" panose="020B0604020202020204" pitchFamily="34" charset="0"/>
              <a:buChar char="•"/>
              <a:defRPr/>
            </a:pPr>
            <a:r>
              <a:rPr lang="en-US" dirty="0">
                <a:latin typeface="Arial" panose="020B0604020202020204" pitchFamily="34" charset="0"/>
                <a:cs typeface="Arial" panose="020B0604020202020204" pitchFamily="34" charset="0"/>
              </a:rPr>
              <a:t>If time allows, capture participant responses to the questions below on a flipchart or whiteboard while guiding discussion. </a:t>
            </a:r>
          </a:p>
          <a:p>
            <a:pPr marL="171450" lvl="0" indent="-171450">
              <a:buFont typeface="Arial" panose="020B0604020202020204" pitchFamily="34" charset="0"/>
              <a:buChar char="•"/>
              <a:defRPr/>
            </a:pPr>
            <a:r>
              <a:rPr lang="en-US" dirty="0">
                <a:latin typeface="Arial" panose="020B0604020202020204" pitchFamily="34" charset="0"/>
                <a:cs typeface="Arial" panose="020B0604020202020204" pitchFamily="34" charset="0"/>
              </a:rPr>
              <a:t>This should reveal both verbal and written miscommunication that could negatively impact the patient’s care. </a:t>
            </a:r>
          </a:p>
          <a:p>
            <a:endParaRPr lang="en-US" b="1" u="sng" dirty="0">
              <a:latin typeface="Arial" panose="020B0604020202020204" pitchFamily="34" charset="0"/>
              <a:cs typeface="Arial" panose="020B0604020202020204" pitchFamily="34" charset="0"/>
            </a:endParaRPr>
          </a:p>
          <a:p>
            <a:r>
              <a:rPr lang="en-US" b="1" u="sng" dirty="0">
                <a:latin typeface="Arial" panose="020B0604020202020204" pitchFamily="34" charset="0"/>
                <a:cs typeface="Arial" panose="020B0604020202020204" pitchFamily="34" charset="0"/>
              </a:rPr>
              <a:t>Talking Points:</a:t>
            </a:r>
          </a:p>
          <a:p>
            <a:pPr marL="171450" indent="-171450">
              <a:buFont typeface="Arial" panose="020B0604020202020204" pitchFamily="34" charset="0"/>
              <a:buChar char="•"/>
            </a:pPr>
            <a:r>
              <a:rPr lang="en-US" dirty="0">
                <a:latin typeface="Arial" panose="020B0604020202020204" pitchFamily="34" charset="0"/>
                <a:cs typeface="Arial" panose="020B0604020202020204" pitchFamily="34" charset="0"/>
              </a:rPr>
              <a:t>Let’s think about this from the perspective of the Medic and the PJ. </a:t>
            </a:r>
          </a:p>
          <a:p>
            <a:pPr marL="171450" indent="-171450">
              <a:buFont typeface="Arial" panose="020B0604020202020204" pitchFamily="34" charset="0"/>
              <a:buChar char="•"/>
            </a:pPr>
            <a:endParaRPr lang="en-US" dirty="0">
              <a:latin typeface="Arial" panose="020B0604020202020204" pitchFamily="34" charset="0"/>
              <a:cs typeface="Arial" panose="020B0604020202020204" pitchFamily="34" charset="0"/>
            </a:endParaRPr>
          </a:p>
          <a:p>
            <a:r>
              <a:rPr lang="en-US" b="1" u="sng" dirty="0">
                <a:latin typeface="Arial" panose="020B0604020202020204" pitchFamily="34" charset="0"/>
                <a:cs typeface="Arial" panose="020B0604020202020204" pitchFamily="34" charset="0"/>
              </a:rPr>
              <a:t>Ask:</a:t>
            </a:r>
            <a:r>
              <a:rPr lang="en-US"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When the field medic hands the patient over to the PJ:</a:t>
            </a:r>
          </a:p>
          <a:p>
            <a:endParaRPr lang="en-US" b="1" u="sng" dirty="0">
              <a:latin typeface="Arial" panose="020B0604020202020204" pitchFamily="34" charset="0"/>
              <a:cs typeface="Arial" panose="020B0604020202020204" pitchFamily="34" charset="0"/>
            </a:endParaRPr>
          </a:p>
          <a:p>
            <a:pPr marL="341313" indent="-168275">
              <a:buFont typeface="Arial" panose="020B0604020202020204" pitchFamily="34" charset="0"/>
              <a:buChar char="•"/>
            </a:pPr>
            <a:r>
              <a:rPr lang="en-US" i="1" dirty="0">
                <a:solidFill>
                  <a:schemeClr val="accent1"/>
                </a:solidFill>
                <a:latin typeface="Arial" panose="020B0604020202020204" pitchFamily="34" charset="0"/>
                <a:cs typeface="Arial" panose="020B0604020202020204" pitchFamily="34" charset="0"/>
              </a:rPr>
              <a:t>What Should the medic tell the PJ about </a:t>
            </a:r>
            <a:r>
              <a:rPr lang="en-US" i="1" kern="1200" dirty="0">
                <a:solidFill>
                  <a:schemeClr val="accent1"/>
                </a:solidFill>
                <a:effectLst/>
                <a:latin typeface="Arial" panose="020B0604020202020204" pitchFamily="34" charset="0"/>
                <a:cs typeface="Arial" panose="020B0604020202020204" pitchFamily="34" charset="0"/>
              </a:rPr>
              <a:t>the patient?</a:t>
            </a:r>
          </a:p>
          <a:p>
            <a:pPr marL="341313" indent="-168275">
              <a:buFont typeface="Arial" panose="020B0604020202020204" pitchFamily="34" charset="0"/>
              <a:buChar char="•"/>
            </a:pPr>
            <a:r>
              <a:rPr lang="en-US" i="1" dirty="0">
                <a:solidFill>
                  <a:schemeClr val="accent1"/>
                </a:solidFill>
                <a:latin typeface="Arial" panose="020B0604020202020204" pitchFamily="34" charset="0"/>
                <a:cs typeface="Arial" panose="020B0604020202020204" pitchFamily="34" charset="0"/>
              </a:rPr>
              <a:t>What could go wrong if the medic fails to communicate that information?</a:t>
            </a:r>
          </a:p>
          <a:p>
            <a:pPr marL="341313" indent="-168275">
              <a:buFont typeface="Arial" panose="020B0604020202020204" pitchFamily="34" charset="0"/>
              <a:buChar char="•"/>
            </a:pPr>
            <a:r>
              <a:rPr lang="en-US" i="1" dirty="0">
                <a:solidFill>
                  <a:schemeClr val="accent1"/>
                </a:solidFill>
                <a:latin typeface="Arial" panose="020B0604020202020204" pitchFamily="34" charset="0"/>
                <a:cs typeface="Arial" panose="020B0604020202020204" pitchFamily="34" charset="0"/>
              </a:rPr>
              <a:t>If you were the Medic, what other challenges might you face in handing of patient and how could you mitigate them?</a:t>
            </a:r>
          </a:p>
          <a:p>
            <a:pPr marL="341313" indent="-168275">
              <a:buFont typeface="Arial" panose="020B0604020202020204" pitchFamily="34" charset="0"/>
              <a:buChar char="•"/>
            </a:pPr>
            <a:r>
              <a:rPr lang="en-US" i="1" dirty="0">
                <a:solidFill>
                  <a:schemeClr val="accent1"/>
                </a:solidFill>
                <a:latin typeface="Arial" panose="020B0604020202020204" pitchFamily="34" charset="0"/>
                <a:cs typeface="Arial" panose="020B0604020202020204" pitchFamily="34" charset="0"/>
              </a:rPr>
              <a:t>If you were the PJ, what other challenges might you face in receiving the patient and how could you mitigate them?</a:t>
            </a:r>
          </a:p>
          <a:p>
            <a:pPr lvl="0">
              <a:defRPr/>
            </a:pPr>
            <a:endParaRPr lang="en-US" dirty="0">
              <a:latin typeface="Arial" panose="020B0604020202020204" pitchFamily="34" charset="0"/>
              <a:cs typeface="Arial" panose="020B0604020202020204" pitchFamily="34" charset="0"/>
            </a:endParaRPr>
          </a:p>
          <a:p>
            <a:r>
              <a:rPr lang="en-US" b="1" u="sng" dirty="0">
                <a:latin typeface="Arial" panose="020B0604020202020204" pitchFamily="34" charset="0"/>
                <a:cs typeface="Arial" panose="020B0604020202020204" pitchFamily="34" charset="0"/>
              </a:rPr>
              <a:t>Transition by Saying: </a:t>
            </a:r>
          </a:p>
          <a:p>
            <a:pPr marL="181225" indent="-181225">
              <a:buFont typeface="Arial" panose="020B0604020202020204" pitchFamily="34" charset="0"/>
              <a:buChar char="•"/>
            </a:pPr>
            <a:r>
              <a:rPr lang="en-US" dirty="0">
                <a:latin typeface="Arial" panose="020B0604020202020204" pitchFamily="34" charset="0"/>
                <a:cs typeface="Arial" panose="020B0604020202020204" pitchFamily="34" charset="0"/>
              </a:rPr>
              <a:t>Other than the challenges in physically handing off the patient, there are also challenges in verbally communicating critical information about the patient.</a:t>
            </a:r>
            <a:endParaRPr lang="en-US" strike="sngStrike" dirty="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latin typeface="Arial" panose="020B0604020202020204" pitchFamily="34" charset="0"/>
                <a:cs typeface="Arial" panose="020B0604020202020204" pitchFamily="34" charset="0"/>
              </a:rPr>
              <a:t>Let’s talk about how to effectively handoff a patient despite all the potential challenges you might encounter.</a:t>
            </a:r>
          </a:p>
          <a:p>
            <a:pPr marL="181225" indent="-181225">
              <a:buFont typeface="Arial" panose="020B0604020202020204" pitchFamily="34" charset="0"/>
              <a:buChar char="•"/>
            </a:pPr>
            <a:endParaRPr lang="en-US" dirty="0">
              <a:latin typeface="Arial" panose="020B0604020202020204" pitchFamily="34" charset="0"/>
              <a:cs typeface="Arial" panose="020B0604020202020204" pitchFamily="34" charset="0"/>
            </a:endParaRPr>
          </a:p>
          <a:p>
            <a:r>
              <a:rPr lang="en-US" b="1" dirty="0">
                <a:solidFill>
                  <a:srgbClr val="0071BC"/>
                </a:solidFill>
                <a:latin typeface="Arial" panose="020B0604020202020204" pitchFamily="34" charset="0"/>
                <a:cs typeface="Arial" panose="020B0604020202020204" pitchFamily="34" charset="0"/>
              </a:rPr>
              <a:t>Continue to the next slide.</a:t>
            </a:r>
            <a:endParaRPr lang="en-US"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2D489E3C-A530-3B47-B15B-6F6082B94D5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5970" y="7330519"/>
            <a:ext cx="358141" cy="352545"/>
          </a:xfrm>
          <a:prstGeom prst="rect">
            <a:avLst/>
          </a:prstGeom>
          <a:ln w="38100">
            <a:solidFill>
              <a:schemeClr val="bg1"/>
            </a:solidFill>
          </a:ln>
        </p:spPr>
      </p:pic>
      <p:pic>
        <p:nvPicPr>
          <p:cNvPr id="7" name="Picture 6">
            <a:extLst>
              <a:ext uri="{FF2B5EF4-FFF2-40B4-BE49-F238E27FC236}">
                <a16:creationId xmlns:a16="http://schemas.microsoft.com/office/drawing/2014/main" id="{0C7B7C4F-F1F5-DC4E-8B8D-B0E556ED63A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9429" y="4345878"/>
            <a:ext cx="358141" cy="352545"/>
          </a:xfrm>
          <a:prstGeom prst="rect">
            <a:avLst/>
          </a:prstGeom>
          <a:ln w="38100">
            <a:solidFill>
              <a:schemeClr val="bg1"/>
            </a:solidFill>
          </a:ln>
        </p:spPr>
      </p:pic>
      <p:pic>
        <p:nvPicPr>
          <p:cNvPr id="8" name="Picture 7">
            <a:extLst>
              <a:ext uri="{FF2B5EF4-FFF2-40B4-BE49-F238E27FC236}">
                <a16:creationId xmlns:a16="http://schemas.microsoft.com/office/drawing/2014/main" id="{73B3CFA7-1C4F-4346-85A0-F85EEF491F35}"/>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25970" y="5476318"/>
            <a:ext cx="358141" cy="352545"/>
          </a:xfrm>
          <a:prstGeom prst="rect">
            <a:avLst/>
          </a:prstGeom>
          <a:ln w="38100">
            <a:solidFill>
              <a:schemeClr val="bg1"/>
            </a:solidFill>
          </a:ln>
        </p:spPr>
      </p:pic>
      <p:sp>
        <p:nvSpPr>
          <p:cNvPr id="9" name="Slide Number Placeholder 8">
            <a:extLst>
              <a:ext uri="{FF2B5EF4-FFF2-40B4-BE49-F238E27FC236}">
                <a16:creationId xmlns:a16="http://schemas.microsoft.com/office/drawing/2014/main" id="{96452199-DF08-4769-8056-20EF64FAEA81}"/>
              </a:ext>
            </a:extLst>
          </p:cNvPr>
          <p:cNvSpPr>
            <a:spLocks noGrp="1"/>
          </p:cNvSpPr>
          <p:nvPr>
            <p:ph type="sldNum" sz="quarter" idx="5"/>
          </p:nvPr>
        </p:nvSpPr>
        <p:spPr/>
        <p:txBody>
          <a:bodyPr/>
          <a:lstStyle/>
          <a:p>
            <a:r>
              <a:rPr lang="en-US"/>
              <a:t>Page </a:t>
            </a:r>
            <a:fld id="{DC560E63-01E2-440B-ACB9-4776CFEFFF6C}" type="slidenum">
              <a:rPr lang="en-US" smtClean="0"/>
              <a:pPr/>
              <a:t>10</a:t>
            </a:fld>
            <a:endParaRPr lang="en-US"/>
          </a:p>
        </p:txBody>
      </p:sp>
    </p:spTree>
    <p:extLst>
      <p:ext uri="{BB962C8B-B14F-4D97-AF65-F5344CB8AC3E}">
        <p14:creationId xmlns:p14="http://schemas.microsoft.com/office/powerpoint/2010/main" val="34385012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71588" y="1106488"/>
            <a:ext cx="4305300" cy="2422525"/>
          </a:xfrm>
        </p:spPr>
      </p:sp>
      <p:sp>
        <p:nvSpPr>
          <p:cNvPr id="3" name="Notes Placeholder 2"/>
          <p:cNvSpPr>
            <a:spLocks noGrp="1"/>
          </p:cNvSpPr>
          <p:nvPr>
            <p:ph type="body" idx="1"/>
          </p:nvPr>
        </p:nvSpPr>
        <p:spPr>
          <a:xfrm>
            <a:off x="894081" y="4345878"/>
            <a:ext cx="5540587" cy="3917410"/>
          </a:xfrm>
        </p:spPr>
        <p:txBody>
          <a:bodyPr/>
          <a:lstStyle/>
          <a:p>
            <a:pPr lvl="0">
              <a:defRPr/>
            </a:pPr>
            <a:r>
              <a:rPr lang="en-US" b="1" u="sng">
                <a:latin typeface="Arial" panose="020B0604020202020204" pitchFamily="34" charset="0"/>
                <a:cs typeface="Arial" panose="020B0604020202020204" pitchFamily="34" charset="0"/>
              </a:rPr>
              <a:t>Instructor Note:</a:t>
            </a:r>
            <a:endParaRPr lang="en-US" b="1">
              <a:latin typeface="Arial" panose="020B0604020202020204" pitchFamily="34" charset="0"/>
              <a:cs typeface="Arial" panose="020B0604020202020204" pitchFamily="34" charset="0"/>
            </a:endParaRPr>
          </a:p>
          <a:p>
            <a:pPr marL="171450" lvl="0" indent="-171450">
              <a:buFont typeface="Arial" panose="020B0604020202020204" pitchFamily="34" charset="0"/>
              <a:buChar char="•"/>
              <a:defRPr/>
            </a:pPr>
            <a:r>
              <a:rPr lang="en-US">
                <a:latin typeface="Arial" panose="020B0604020202020204" pitchFamily="34" charset="0"/>
                <a:cs typeface="Arial" panose="020B0604020202020204" pitchFamily="34" charset="0"/>
              </a:rPr>
              <a:t>Now that you have set up the importance of patient handoffs you are about to move to teaching the new content. This slide summarizes the new information you are teaching today. It is the core of the lesson.</a:t>
            </a:r>
            <a:endParaRPr lang="en-US" b="1" u="sng">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Talking Points:</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We know that handoffs can be challenging but we also know how to limit the impact of these challenges. </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Based on research and best practices identified from interviews with corpsmen, medics, and others involved in patient care, we know that a successful patient handoff includes three components: </a:t>
            </a:r>
          </a:p>
          <a:p>
            <a:pPr marR="0" lvl="1" algn="l" defTabSz="914400" rtl="0" eaLnBrk="1" fontAlgn="auto" latinLnBrk="0" hangingPunct="1">
              <a:lnSpc>
                <a:spcPct val="100000"/>
              </a:lnSpc>
              <a:spcBef>
                <a:spcPts val="0"/>
              </a:spcBef>
              <a:spcAft>
                <a:spcPts val="0"/>
              </a:spcAft>
              <a:buClrTx/>
              <a:buSzTx/>
              <a:tabLst/>
              <a:defRPr/>
            </a:pPr>
            <a:r>
              <a:rPr lang="en-US" kern="1200">
                <a:solidFill>
                  <a:schemeClr val="tx1"/>
                </a:solidFill>
                <a:effectLst/>
                <a:latin typeface="Arial" panose="020B0604020202020204" pitchFamily="34" charset="0"/>
                <a:cs typeface="Arial" panose="020B0604020202020204" pitchFamily="34" charset="0"/>
              </a:rPr>
              <a:t>(1) Documentation of treatments and patient information</a:t>
            </a:r>
          </a:p>
          <a:p>
            <a:pPr marR="0" lvl="1" algn="l" defTabSz="914400" rtl="0" eaLnBrk="1" fontAlgn="auto" latinLnBrk="0" hangingPunct="1">
              <a:lnSpc>
                <a:spcPct val="100000"/>
              </a:lnSpc>
              <a:spcBef>
                <a:spcPts val="0"/>
              </a:spcBef>
              <a:spcAft>
                <a:spcPts val="0"/>
              </a:spcAft>
              <a:buClrTx/>
              <a:buSzTx/>
              <a:tabLst/>
              <a:defRPr/>
            </a:pPr>
            <a:r>
              <a:rPr lang="en-US" kern="1200">
                <a:solidFill>
                  <a:schemeClr val="tx1"/>
                </a:solidFill>
                <a:effectLst/>
                <a:latin typeface="Arial" panose="020B0604020202020204" pitchFamily="34" charset="0"/>
                <a:cs typeface="Arial" panose="020B0604020202020204" pitchFamily="34" charset="0"/>
              </a:rPr>
              <a:t>(2) Communication of treatments and patient information</a:t>
            </a:r>
          </a:p>
          <a:p>
            <a:pPr lvl="1"/>
            <a:r>
              <a:rPr lang="en-US">
                <a:latin typeface="Arial" panose="020B0604020202020204" pitchFamily="34" charset="0"/>
                <a:cs typeface="Arial" panose="020B0604020202020204" pitchFamily="34" charset="0"/>
              </a:rPr>
              <a:t>(3)</a:t>
            </a:r>
            <a:r>
              <a:rPr lang="en-US" kern="1200">
                <a:solidFill>
                  <a:schemeClr val="tx1"/>
                </a:solidFill>
                <a:effectLst/>
                <a:latin typeface="Arial" panose="020B0604020202020204" pitchFamily="34" charset="0"/>
                <a:cs typeface="Arial" panose="020B0604020202020204" pitchFamily="34" charset="0"/>
              </a:rPr>
              <a:t> Clear and explicit transfer of responsibility for the patient from one care provider to the next</a:t>
            </a:r>
          </a:p>
          <a:p>
            <a:pPr marL="171450" lvl="0" indent="-171450">
              <a:buFont typeface="Arial" panose="020B0604020202020204" pitchFamily="34" charset="0"/>
              <a:buChar char="•"/>
            </a:pPr>
            <a:r>
              <a:rPr lang="en-US" kern="1200">
                <a:solidFill>
                  <a:schemeClr val="tx1"/>
                </a:solidFill>
                <a:effectLst/>
                <a:latin typeface="Arial" panose="020B0604020202020204" pitchFamily="34" charset="0"/>
                <a:cs typeface="Arial" panose="020B0604020202020204" pitchFamily="34" charset="0"/>
              </a:rPr>
              <a:t>The arrow on the bottom is there to remind us that treating the patient does not just stop because you are handing them off to the next provider; it continues throughout the handoff.</a:t>
            </a:r>
          </a:p>
          <a:p>
            <a:pPr marL="628650" lvl="1" indent="-171450">
              <a:buFont typeface="Arial" panose="020B0604020202020204" pitchFamily="34" charset="0"/>
              <a:buChar char="•"/>
            </a:pPr>
            <a:endParaRPr lang="en-US">
              <a:latin typeface="Arial" panose="020B0604020202020204" pitchFamily="34" charset="0"/>
              <a:cs typeface="Arial" panose="020B0604020202020204" pitchFamily="34" charset="0"/>
            </a:endParaRPr>
          </a:p>
          <a:p>
            <a:endParaRPr lang="en-US" b="1">
              <a:solidFill>
                <a:srgbClr val="0071BC"/>
              </a:solidFill>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Transition by Saying:</a:t>
            </a:r>
          </a:p>
          <a:p>
            <a:pPr marL="171450" indent="-171450">
              <a:buFont typeface="Arial" panose="020B0604020202020204" pitchFamily="34" charset="0"/>
              <a:buChar char="•"/>
            </a:pPr>
            <a:r>
              <a:rPr lang="en-US" kern="1200">
                <a:solidFill>
                  <a:schemeClr val="tx1"/>
                </a:solidFill>
                <a:effectLst/>
                <a:latin typeface="Arial" panose="020B0604020202020204" pitchFamily="34" charset="0"/>
                <a:cs typeface="Arial" panose="020B0604020202020204" pitchFamily="34" charset="0"/>
              </a:rPr>
              <a:t>We’ll go into detail about each of these starting with the documentation of treatments and patient information.</a:t>
            </a:r>
            <a:endParaRPr lang="en-US" b="1">
              <a:solidFill>
                <a:srgbClr val="0071BC"/>
              </a:solidFill>
              <a:latin typeface="Arial" panose="020B0604020202020204" pitchFamily="34" charset="0"/>
              <a:cs typeface="Arial" panose="020B0604020202020204" pitchFamily="34" charset="0"/>
            </a:endParaRPr>
          </a:p>
          <a:p>
            <a:endParaRPr lang="en-US" b="1">
              <a:solidFill>
                <a:srgbClr val="0071BC"/>
              </a:solidFill>
              <a:latin typeface="Arial" panose="020B0604020202020204" pitchFamily="34" charset="0"/>
              <a:cs typeface="Arial" panose="020B0604020202020204" pitchFamily="34" charset="0"/>
            </a:endParaRPr>
          </a:p>
          <a:p>
            <a:endParaRPr lang="en-US" b="1">
              <a:solidFill>
                <a:srgbClr val="0071BC"/>
              </a:solidFill>
              <a:latin typeface="Arial" panose="020B0604020202020204" pitchFamily="34" charset="0"/>
              <a:cs typeface="Arial" panose="020B0604020202020204" pitchFamily="34" charset="0"/>
            </a:endParaRPr>
          </a:p>
          <a:p>
            <a:r>
              <a:rPr lang="en-US" b="1">
                <a:solidFill>
                  <a:srgbClr val="0071BC"/>
                </a:solidFill>
                <a:latin typeface="Arial" panose="020B0604020202020204" pitchFamily="34" charset="0"/>
                <a:cs typeface="Arial" panose="020B0604020202020204" pitchFamily="34" charset="0"/>
              </a:rPr>
              <a:t>Continue to the next slide.</a:t>
            </a:r>
          </a:p>
          <a:p>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2156539E-2F1D-1C47-9323-08684D75D11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40620" y="5332958"/>
            <a:ext cx="335757" cy="335757"/>
          </a:xfrm>
          <a:prstGeom prst="rect">
            <a:avLst/>
          </a:prstGeom>
          <a:ln w="38100">
            <a:solidFill>
              <a:schemeClr val="bg1"/>
            </a:solidFill>
          </a:ln>
        </p:spPr>
      </p:pic>
      <p:sp>
        <p:nvSpPr>
          <p:cNvPr id="5" name="Slide Number Placeholder 4">
            <a:extLst>
              <a:ext uri="{FF2B5EF4-FFF2-40B4-BE49-F238E27FC236}">
                <a16:creationId xmlns:a16="http://schemas.microsoft.com/office/drawing/2014/main" id="{7737CDA5-84A1-4FA3-B572-363A2BCEF415}"/>
              </a:ext>
            </a:extLst>
          </p:cNvPr>
          <p:cNvSpPr>
            <a:spLocks noGrp="1"/>
          </p:cNvSpPr>
          <p:nvPr>
            <p:ph type="sldNum" sz="quarter" idx="5"/>
          </p:nvPr>
        </p:nvSpPr>
        <p:spPr/>
        <p:txBody>
          <a:bodyPr/>
          <a:lstStyle/>
          <a:p>
            <a:r>
              <a:rPr lang="en-US"/>
              <a:t>Page </a:t>
            </a:r>
            <a:fld id="{DC560E63-01E2-440B-ACB9-4776CFEFFF6C}" type="slidenum">
              <a:rPr lang="en-US" smtClean="0"/>
              <a:pPr/>
              <a:t>11</a:t>
            </a:fld>
            <a:endParaRPr lang="en-US"/>
          </a:p>
        </p:txBody>
      </p:sp>
      <p:pic>
        <p:nvPicPr>
          <p:cNvPr id="4" name="Picture 3">
            <a:extLst>
              <a:ext uri="{FF2B5EF4-FFF2-40B4-BE49-F238E27FC236}">
                <a16:creationId xmlns:a16="http://schemas.microsoft.com/office/drawing/2014/main" id="{4BE22288-CC00-3744-DC1F-072FFD60337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9429" y="4398821"/>
            <a:ext cx="358141" cy="352545"/>
          </a:xfrm>
          <a:prstGeom prst="rect">
            <a:avLst/>
          </a:prstGeom>
          <a:ln w="38100">
            <a:solidFill>
              <a:schemeClr val="bg1"/>
            </a:solidFill>
          </a:ln>
        </p:spPr>
      </p:pic>
      <p:pic>
        <p:nvPicPr>
          <p:cNvPr id="7" name="Picture 6">
            <a:extLst>
              <a:ext uri="{FF2B5EF4-FFF2-40B4-BE49-F238E27FC236}">
                <a16:creationId xmlns:a16="http://schemas.microsoft.com/office/drawing/2014/main" id="{561AD6AF-B892-4CE0-9568-1BB034EB3FA1}"/>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18236" y="7479771"/>
            <a:ext cx="358141" cy="352545"/>
          </a:xfrm>
          <a:prstGeom prst="rect">
            <a:avLst/>
          </a:prstGeom>
          <a:ln w="38100">
            <a:solidFill>
              <a:schemeClr val="bg1"/>
            </a:solidFill>
          </a:ln>
        </p:spPr>
      </p:pic>
    </p:spTree>
    <p:extLst>
      <p:ext uri="{BB962C8B-B14F-4D97-AF65-F5344CB8AC3E}">
        <p14:creationId xmlns:p14="http://schemas.microsoft.com/office/powerpoint/2010/main" val="35891850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1200" cy="2543175"/>
          </a:xfrm>
        </p:spPr>
      </p:sp>
      <p:sp>
        <p:nvSpPr>
          <p:cNvPr id="3" name="Notes Placeholder 2"/>
          <p:cNvSpPr>
            <a:spLocks noGrp="1"/>
          </p:cNvSpPr>
          <p:nvPr>
            <p:ph type="body" idx="1"/>
          </p:nvPr>
        </p:nvSpPr>
        <p:spPr/>
        <p:txBody>
          <a:bodyPr/>
          <a:lstStyle/>
          <a:p>
            <a:r>
              <a:rPr lang="en-US" b="1" u="sng">
                <a:latin typeface="Arial" panose="020B0604020202020204" pitchFamily="34" charset="0"/>
                <a:cs typeface="Arial" panose="020B0604020202020204" pitchFamily="34" charset="0"/>
              </a:rPr>
              <a:t>Instructor Note:</a:t>
            </a:r>
            <a:r>
              <a:rPr lang="en-US" b="1" u="none">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Ask the students to pull out the DD1380 from their packet</a:t>
            </a:r>
          </a:p>
          <a:p>
            <a:pPr marL="171450" indent="-171450">
              <a:buFont typeface="Arial" panose="020B0604020202020204" pitchFamily="34" charset="0"/>
              <a:buChar char="•"/>
            </a:pPr>
            <a:endParaRPr lang="en-US">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Talking Points:</a:t>
            </a:r>
          </a:p>
          <a:p>
            <a:pPr marL="181225" indent="-181225">
              <a:buFont typeface="Arial" panose="020B0604020202020204" pitchFamily="34" charset="0"/>
              <a:buChar char="•"/>
            </a:pPr>
            <a:r>
              <a:rPr lang="en-US">
                <a:latin typeface="Arial" panose="020B0604020202020204" pitchFamily="34" charset="0"/>
                <a:cs typeface="Arial" panose="020B0604020202020204" pitchFamily="34" charset="0"/>
              </a:rPr>
              <a:t>The documentation of treatments and patient information AND ensuring that the document accompanies the patient is the first component of an effective handoff.</a:t>
            </a:r>
          </a:p>
          <a:p>
            <a:pPr marL="181225" indent="-181225">
              <a:buFont typeface="Arial" panose="020B0604020202020204" pitchFamily="34" charset="0"/>
              <a:buChar char="•"/>
            </a:pPr>
            <a:endParaRPr lang="en-US" kern="1200">
              <a:solidFill>
                <a:schemeClr val="tx1"/>
              </a:solidFill>
              <a:effectLst/>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Ask:</a:t>
            </a:r>
          </a:p>
          <a:p>
            <a:pPr marL="181225" indent="-181225">
              <a:buFont typeface="Arial" panose="020B0604020202020204" pitchFamily="34" charset="0"/>
              <a:buChar char="•"/>
            </a:pPr>
            <a:r>
              <a:rPr lang="en-US" i="1">
                <a:solidFill>
                  <a:schemeClr val="accent1"/>
                </a:solidFill>
                <a:latin typeface="Arial" panose="020B0604020202020204" pitchFamily="34" charset="0"/>
                <a:cs typeface="Arial" panose="020B0604020202020204" pitchFamily="34" charset="0"/>
              </a:rPr>
              <a:t>Why is it important to document patient care?</a:t>
            </a:r>
          </a:p>
          <a:p>
            <a:pPr marL="181225" indent="-181225">
              <a:buFont typeface="Arial" panose="020B0604020202020204" pitchFamily="34" charset="0"/>
              <a:buChar char="•"/>
            </a:pPr>
            <a:r>
              <a:rPr lang="en-US" i="1">
                <a:solidFill>
                  <a:schemeClr val="accent1"/>
                </a:solidFill>
                <a:latin typeface="Arial" panose="020B0604020202020204" pitchFamily="34" charset="0"/>
                <a:cs typeface="Arial" panose="020B0604020202020204" pitchFamily="34" charset="0"/>
              </a:rPr>
              <a:t>What do we use to document patient information?</a:t>
            </a:r>
          </a:p>
          <a:p>
            <a:endParaRPr lang="en-US">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Transition by Saying:</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The DD1380 is the official form that we should use to document patient information in Role 1. Let’s go over that form.</a:t>
            </a:r>
          </a:p>
          <a:p>
            <a:endParaRPr lang="en-US">
              <a:latin typeface="Arial" panose="020B0604020202020204" pitchFamily="34" charset="0"/>
              <a:cs typeface="Arial" panose="020B0604020202020204" pitchFamily="34" charset="0"/>
            </a:endParaRPr>
          </a:p>
          <a:p>
            <a:r>
              <a:rPr lang="en-US" b="1">
                <a:solidFill>
                  <a:srgbClr val="0071BC"/>
                </a:solidFill>
                <a:latin typeface="Arial" panose="020B0604020202020204" pitchFamily="34" charset="0"/>
                <a:cs typeface="Arial" panose="020B0604020202020204" pitchFamily="34" charset="0"/>
              </a:rPr>
              <a:t>Continue to the next slide.</a:t>
            </a:r>
            <a:endParaRPr lang="en-US">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4059F2E4-C293-194F-A529-80F5DA94248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17092" y="6411104"/>
            <a:ext cx="358141" cy="352545"/>
          </a:xfrm>
          <a:prstGeom prst="rect">
            <a:avLst/>
          </a:prstGeom>
          <a:ln w="38100">
            <a:solidFill>
              <a:schemeClr val="bg1"/>
            </a:solidFill>
          </a:ln>
        </p:spPr>
      </p:pic>
      <p:pic>
        <p:nvPicPr>
          <p:cNvPr id="8" name="Picture 7">
            <a:extLst>
              <a:ext uri="{FF2B5EF4-FFF2-40B4-BE49-F238E27FC236}">
                <a16:creationId xmlns:a16="http://schemas.microsoft.com/office/drawing/2014/main" id="{BFB8DA2B-A722-6845-98F4-7CC648602028}"/>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17093" y="5045575"/>
            <a:ext cx="358141" cy="352545"/>
          </a:xfrm>
          <a:prstGeom prst="rect">
            <a:avLst/>
          </a:prstGeom>
          <a:ln w="38100">
            <a:solidFill>
              <a:schemeClr val="bg1"/>
            </a:solidFill>
          </a:ln>
        </p:spPr>
      </p:pic>
      <p:sp>
        <p:nvSpPr>
          <p:cNvPr id="5" name="Slide Number Placeholder 4">
            <a:extLst>
              <a:ext uri="{FF2B5EF4-FFF2-40B4-BE49-F238E27FC236}">
                <a16:creationId xmlns:a16="http://schemas.microsoft.com/office/drawing/2014/main" id="{A6F3E017-F1BB-47DD-99F0-3C8E008E6EB2}"/>
              </a:ext>
            </a:extLst>
          </p:cNvPr>
          <p:cNvSpPr>
            <a:spLocks noGrp="1"/>
          </p:cNvSpPr>
          <p:nvPr>
            <p:ph type="sldNum" sz="quarter" idx="5"/>
          </p:nvPr>
        </p:nvSpPr>
        <p:spPr/>
        <p:txBody>
          <a:bodyPr/>
          <a:lstStyle/>
          <a:p>
            <a:r>
              <a:rPr lang="en-US"/>
              <a:t>Page </a:t>
            </a:r>
            <a:fld id="{DC560E63-01E2-440B-ACB9-4776CFEFFF6C}" type="slidenum">
              <a:rPr lang="en-US" smtClean="0"/>
              <a:pPr/>
              <a:t>12</a:t>
            </a:fld>
            <a:endParaRPr lang="en-US"/>
          </a:p>
        </p:txBody>
      </p:sp>
      <p:pic>
        <p:nvPicPr>
          <p:cNvPr id="4" name="Picture 3">
            <a:extLst>
              <a:ext uri="{FF2B5EF4-FFF2-40B4-BE49-F238E27FC236}">
                <a16:creationId xmlns:a16="http://schemas.microsoft.com/office/drawing/2014/main" id="{7D4DD6AA-36FE-A5D4-19F1-1C031F61AA44}"/>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29429" y="4398821"/>
            <a:ext cx="358141" cy="352545"/>
          </a:xfrm>
          <a:prstGeom prst="rect">
            <a:avLst/>
          </a:prstGeom>
          <a:ln w="38100">
            <a:solidFill>
              <a:schemeClr val="bg1"/>
            </a:solidFill>
          </a:ln>
        </p:spPr>
      </p:pic>
    </p:spTree>
    <p:extLst>
      <p:ext uri="{BB962C8B-B14F-4D97-AF65-F5344CB8AC3E}">
        <p14:creationId xmlns:p14="http://schemas.microsoft.com/office/powerpoint/2010/main" val="2059555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2787" cy="2544763"/>
          </a:xfrm>
        </p:spPr>
      </p:sp>
      <p:sp>
        <p:nvSpPr>
          <p:cNvPr id="3" name="Notes Placeholder 2"/>
          <p:cNvSpPr>
            <a:spLocks noGrp="1"/>
          </p:cNvSpPr>
          <p:nvPr>
            <p:ph type="body" idx="1"/>
          </p:nvPr>
        </p:nvSpPr>
        <p:spPr>
          <a:xfrm>
            <a:off x="807259" y="4158046"/>
            <a:ext cx="5767563" cy="5380589"/>
          </a:xfrm>
        </p:spPr>
        <p:txBody>
          <a:bodyPr/>
          <a:lstStyle/>
          <a:p>
            <a:r>
              <a:rPr lang="en-US" sz="900" b="1" u="sng">
                <a:latin typeface="Arial" panose="020B0604020202020204" pitchFamily="34" charset="0"/>
                <a:cs typeface="Arial" panose="020B0604020202020204" pitchFamily="34" charset="0"/>
              </a:rPr>
              <a:t>Instructor Note:</a:t>
            </a:r>
            <a:r>
              <a:rPr lang="en-US" sz="900" b="1">
                <a:latin typeface="Arial" panose="020B0604020202020204" pitchFamily="34" charset="0"/>
                <a:cs typeface="Arial" panose="020B0604020202020204" pitchFamily="34" charset="0"/>
              </a:rPr>
              <a:t> </a:t>
            </a:r>
          </a:p>
          <a:p>
            <a:pPr marL="115888" indent="-115888">
              <a:buFont typeface="Arial" panose="020B0604020202020204" pitchFamily="34" charset="0"/>
              <a:buChar char="•"/>
            </a:pPr>
            <a:r>
              <a:rPr lang="en-US" sz="900">
                <a:latin typeface="Arial" panose="020B0604020202020204" pitchFamily="34" charset="0"/>
                <a:cs typeface="Arial" panose="020B0604020202020204" pitchFamily="34" charset="0"/>
              </a:rPr>
              <a:t>If your students are experienced in filling out the DD1380, skip </a:t>
            </a:r>
            <a:r>
              <a:rPr lang="en-US" sz="900" b="1">
                <a:latin typeface="Arial" panose="020B0604020202020204" pitchFamily="34" charset="0"/>
                <a:cs typeface="Arial" panose="020B0604020202020204" pitchFamily="34" charset="0"/>
              </a:rPr>
              <a:t>Talking Points #2; </a:t>
            </a:r>
            <a:r>
              <a:rPr lang="en-US" sz="900">
                <a:latin typeface="Arial" panose="020B0604020202020204" pitchFamily="34" charset="0"/>
                <a:cs typeface="Arial" panose="020B0604020202020204" pitchFamily="34" charset="0"/>
              </a:rPr>
              <a:t>only review the blue box. </a:t>
            </a:r>
          </a:p>
          <a:p>
            <a:pPr marL="115888" indent="-115888">
              <a:buFont typeface="Arial" panose="020B0604020202020204" pitchFamily="34" charset="0"/>
              <a:buChar char="•"/>
            </a:pPr>
            <a:endParaRPr lang="en-US" sz="900" b="1" u="sng">
              <a:latin typeface="Arial" panose="020B0604020202020204" pitchFamily="34" charset="0"/>
              <a:cs typeface="Arial" panose="020B0604020202020204" pitchFamily="34" charset="0"/>
            </a:endParaRPr>
          </a:p>
          <a:p>
            <a:r>
              <a:rPr lang="en-US" sz="900" b="1" u="sng">
                <a:latin typeface="Arial" panose="020B0604020202020204" pitchFamily="34" charset="0"/>
                <a:cs typeface="Arial" panose="020B0604020202020204" pitchFamily="34" charset="0"/>
              </a:rPr>
              <a:t>Talking Points #1:</a:t>
            </a:r>
          </a:p>
          <a:p>
            <a:pPr marL="115888" marR="0" lvl="0" indent="-1158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900" kern="1200">
                <a:solidFill>
                  <a:schemeClr val="tx1"/>
                </a:solidFill>
                <a:effectLst/>
                <a:latin typeface="Arial" panose="020B0604020202020204" pitchFamily="34" charset="0"/>
                <a:cs typeface="Arial" panose="020B0604020202020204" pitchFamily="34" charset="0"/>
              </a:rPr>
              <a:t>In this class, we will focus on using the DD 1380 or TCCC card to document patient information but there may be other unofficial forms.</a:t>
            </a:r>
          </a:p>
          <a:p>
            <a:pPr marL="115888" marR="0" lvl="0" indent="-1158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900">
                <a:latin typeface="Arial" panose="020B0604020202020204" pitchFamily="34" charset="0"/>
                <a:cs typeface="Arial" panose="020B0604020202020204" pitchFamily="34" charset="0"/>
              </a:rPr>
              <a:t>If you are the care provider, ask for help with filling out the card; as a bystander, offer to help the care provider by filling out the card.</a:t>
            </a:r>
            <a:endParaRPr lang="en-US" sz="900" kern="1200">
              <a:solidFill>
                <a:schemeClr val="tx1"/>
              </a:solidFill>
              <a:effectLst/>
              <a:latin typeface="Arial" panose="020B0604020202020204" pitchFamily="34" charset="0"/>
              <a:cs typeface="Arial" panose="020B0604020202020204" pitchFamily="34" charset="0"/>
            </a:endParaRPr>
          </a:p>
          <a:p>
            <a:pPr marL="115888" indent="-115888">
              <a:buFont typeface="Arial" panose="020B0604020202020204" pitchFamily="34" charset="0"/>
              <a:buChar char="•"/>
              <a:defRPr/>
            </a:pPr>
            <a:r>
              <a:rPr lang="en-US" sz="900" kern="1200">
                <a:solidFill>
                  <a:schemeClr val="tx1"/>
                </a:solidFill>
                <a:effectLst/>
                <a:latin typeface="Arial" panose="020B0604020202020204" pitchFamily="34" charset="0"/>
                <a:cs typeface="Arial" panose="020B0604020202020204" pitchFamily="34" charset="0"/>
              </a:rPr>
              <a:t>In high-risk </a:t>
            </a:r>
            <a:r>
              <a:rPr lang="en-US" sz="900">
                <a:latin typeface="Arial" panose="020B0604020202020204" pitchFamily="34" charset="0"/>
                <a:cs typeface="Arial" panose="020B0604020202020204" pitchFamily="34" charset="0"/>
              </a:rPr>
              <a:t>situations</a:t>
            </a:r>
            <a:r>
              <a:rPr lang="en-US" sz="900" kern="1200">
                <a:solidFill>
                  <a:schemeClr val="tx1"/>
                </a:solidFill>
                <a:effectLst/>
                <a:latin typeface="Arial" panose="020B0604020202020204" pitchFamily="34" charset="0"/>
                <a:cs typeface="Arial" panose="020B0604020202020204" pitchFamily="34" charset="0"/>
              </a:rPr>
              <a:t>, it is critical to write a summary of key items prior to the handoff as the situation permits.</a:t>
            </a:r>
            <a:r>
              <a:rPr lang="en-US" sz="900">
                <a:latin typeface="Arial" panose="020B0604020202020204" pitchFamily="34" charset="0"/>
                <a:cs typeface="Arial" panose="020B0604020202020204" pitchFamily="34" charset="0"/>
              </a:rPr>
              <a:t> </a:t>
            </a:r>
            <a:r>
              <a:rPr lang="en-US" sz="900" kern="1200">
                <a:solidFill>
                  <a:schemeClr val="tx1"/>
                </a:solidFill>
                <a:effectLst/>
                <a:latin typeface="Arial" panose="020B0604020202020204" pitchFamily="34" charset="0"/>
                <a:cs typeface="Arial" panose="020B0604020202020204" pitchFamily="34" charset="0"/>
              </a:rPr>
              <a:t>Focus on documenting what that the </a:t>
            </a:r>
            <a:r>
              <a:rPr lang="en-US" sz="900" i="1" u="sng" kern="1200">
                <a:solidFill>
                  <a:schemeClr val="tx1"/>
                </a:solidFill>
                <a:effectLst/>
                <a:latin typeface="Arial" panose="020B0604020202020204" pitchFamily="34" charset="0"/>
                <a:cs typeface="Arial" panose="020B0604020202020204" pitchFamily="34" charset="0"/>
              </a:rPr>
              <a:t>next</a:t>
            </a:r>
            <a:r>
              <a:rPr lang="en-US" sz="900" kern="1200">
                <a:solidFill>
                  <a:schemeClr val="tx1"/>
                </a:solidFill>
                <a:effectLst/>
                <a:latin typeface="Arial" panose="020B0604020202020204" pitchFamily="34" charset="0"/>
                <a:cs typeface="Arial" panose="020B0604020202020204" pitchFamily="34" charset="0"/>
              </a:rPr>
              <a:t> provider </a:t>
            </a:r>
            <a:r>
              <a:rPr lang="en-US" sz="900" i="1" u="sng" kern="1200">
                <a:solidFill>
                  <a:schemeClr val="tx1"/>
                </a:solidFill>
                <a:effectLst/>
                <a:latin typeface="Arial" panose="020B0604020202020204" pitchFamily="34" charset="0"/>
                <a:cs typeface="Arial" panose="020B0604020202020204" pitchFamily="34" charset="0"/>
              </a:rPr>
              <a:t>should</a:t>
            </a:r>
            <a:r>
              <a:rPr lang="en-US" sz="900" kern="1200">
                <a:solidFill>
                  <a:schemeClr val="tx1"/>
                </a:solidFill>
                <a:effectLst/>
                <a:latin typeface="Arial" panose="020B0604020202020204" pitchFamily="34" charset="0"/>
                <a:cs typeface="Arial" panose="020B0604020202020204" pitchFamily="34" charset="0"/>
              </a:rPr>
              <a:t> know about the patient and are not easily observable, </a:t>
            </a:r>
            <a:r>
              <a:rPr lang="en-US" sz="900">
                <a:latin typeface="Arial" panose="020B0604020202020204" pitchFamily="34" charset="0"/>
                <a:cs typeface="Arial" panose="020B0604020202020204" pitchFamily="34" charset="0"/>
              </a:rPr>
              <a:t>e.g., tourniquet time, drugs administered.</a:t>
            </a:r>
          </a:p>
          <a:p>
            <a:endParaRPr lang="en-US" sz="900" b="1" u="sng">
              <a:latin typeface="Arial" panose="020B0604020202020204" pitchFamily="34" charset="0"/>
              <a:cs typeface="Arial" panose="020B0604020202020204" pitchFamily="34" charset="0"/>
            </a:endParaRPr>
          </a:p>
          <a:p>
            <a:r>
              <a:rPr lang="en-US" sz="900" b="1" u="sng">
                <a:latin typeface="Arial" panose="020B0604020202020204" pitchFamily="34" charset="0"/>
                <a:cs typeface="Arial" panose="020B0604020202020204" pitchFamily="34" charset="0"/>
              </a:rPr>
              <a:t>Talking Points #2: (Skip this if your students know how to fill out the DD1380)</a:t>
            </a:r>
          </a:p>
          <a:p>
            <a:pPr marL="115888" marR="0" lvl="0" indent="-115888" algn="l" defTabSz="966529"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900" kern="1200">
                <a:solidFill>
                  <a:schemeClr val="tx1"/>
                </a:solidFill>
                <a:effectLst/>
                <a:latin typeface="Arial" panose="020B0604020202020204" pitchFamily="34" charset="0"/>
                <a:cs typeface="Arial" panose="020B0604020202020204" pitchFamily="34" charset="0"/>
              </a:rPr>
              <a:t>Document patient details/demographics in the top section of the front page.</a:t>
            </a:r>
          </a:p>
          <a:p>
            <a:pPr marL="115888" indent="-115888" defTabSz="966529">
              <a:buFont typeface="Arial" panose="020B0604020202020204" pitchFamily="34" charset="0"/>
              <a:buChar char="•"/>
              <a:defRPr/>
            </a:pPr>
            <a:r>
              <a:rPr lang="en-US" sz="900" kern="1200">
                <a:solidFill>
                  <a:schemeClr val="tx1"/>
                </a:solidFill>
                <a:effectLst/>
                <a:latin typeface="Arial" panose="020B0604020202020204" pitchFamily="34" charset="0"/>
                <a:cs typeface="Arial" panose="020B0604020202020204" pitchFamily="34" charset="0"/>
              </a:rPr>
              <a:t>The card sections correspond to MIST, which matches the important pieces of information that should be reported about each patient to help the next care provider.</a:t>
            </a:r>
          </a:p>
          <a:p>
            <a:pPr marL="341313" lvl="1" indent="-109538" defTabSz="966529">
              <a:buFont typeface="Arial" panose="020B0604020202020204" pitchFamily="34" charset="0"/>
              <a:buChar char="•"/>
              <a:defRPr/>
            </a:pPr>
            <a:r>
              <a:rPr lang="en-US" sz="900" b="1" u="sng" kern="1200">
                <a:solidFill>
                  <a:schemeClr val="tx1"/>
                </a:solidFill>
                <a:effectLst/>
                <a:latin typeface="Arial" panose="020B0604020202020204" pitchFamily="34" charset="0"/>
                <a:cs typeface="Arial" panose="020B0604020202020204" pitchFamily="34" charset="0"/>
              </a:rPr>
              <a:t>M</a:t>
            </a:r>
            <a:r>
              <a:rPr lang="en-US" sz="900" kern="1200">
                <a:solidFill>
                  <a:schemeClr val="tx1"/>
                </a:solidFill>
                <a:effectLst/>
                <a:latin typeface="Arial" panose="020B0604020202020204" pitchFamily="34" charset="0"/>
                <a:cs typeface="Arial" panose="020B0604020202020204" pitchFamily="34" charset="0"/>
              </a:rPr>
              <a:t> </a:t>
            </a:r>
            <a:r>
              <a:rPr lang="en-US" sz="900">
                <a:latin typeface="Arial" panose="020B0604020202020204" pitchFamily="34" charset="0"/>
                <a:cs typeface="Arial" panose="020B0604020202020204" pitchFamily="34" charset="0"/>
              </a:rPr>
              <a:t>is for </a:t>
            </a:r>
            <a:r>
              <a:rPr lang="en-US" sz="900" kern="1200">
                <a:solidFill>
                  <a:schemeClr val="tx1"/>
                </a:solidFill>
                <a:effectLst/>
                <a:latin typeface="Arial" panose="020B0604020202020204" pitchFamily="34" charset="0"/>
                <a:cs typeface="Arial" panose="020B0604020202020204" pitchFamily="34" charset="0"/>
              </a:rPr>
              <a:t>Mechanism of Injury. </a:t>
            </a:r>
            <a:r>
              <a:rPr lang="en-US" sz="900" i="1" u="sng">
                <a:latin typeface="Arial" panose="020B0604020202020204" pitchFamily="34" charset="0"/>
                <a:cs typeface="Arial" panose="020B0604020202020204" pitchFamily="34" charset="0"/>
              </a:rPr>
              <a:t>How</a:t>
            </a:r>
            <a:r>
              <a:rPr lang="en-US" sz="900">
                <a:latin typeface="Arial" panose="020B0604020202020204" pitchFamily="34" charset="0"/>
                <a:cs typeface="Arial" panose="020B0604020202020204" pitchFamily="34" charset="0"/>
              </a:rPr>
              <a:t> was the patient injured? </a:t>
            </a:r>
            <a:r>
              <a:rPr lang="en-US" sz="900" kern="1200">
                <a:solidFill>
                  <a:schemeClr val="tx1"/>
                </a:solidFill>
                <a:effectLst/>
                <a:latin typeface="Arial" panose="020B0604020202020204" pitchFamily="34" charset="0"/>
                <a:cs typeface="Arial" panose="020B0604020202020204" pitchFamily="34" charset="0"/>
              </a:rPr>
              <a:t>What was the </a:t>
            </a:r>
            <a:r>
              <a:rPr lang="en-US" sz="900" i="1" u="sng" kern="1200">
                <a:solidFill>
                  <a:schemeClr val="tx1"/>
                </a:solidFill>
                <a:effectLst/>
                <a:latin typeface="Arial" panose="020B0604020202020204" pitchFamily="34" charset="0"/>
                <a:cs typeface="Arial" panose="020B0604020202020204" pitchFamily="34" charset="0"/>
              </a:rPr>
              <a:t>cause</a:t>
            </a:r>
            <a:r>
              <a:rPr lang="en-US" sz="900" kern="1200">
                <a:solidFill>
                  <a:schemeClr val="tx1"/>
                </a:solidFill>
                <a:effectLst/>
                <a:latin typeface="Arial" panose="020B0604020202020204" pitchFamily="34" charset="0"/>
                <a:cs typeface="Arial" panose="020B0604020202020204" pitchFamily="34" charset="0"/>
              </a:rPr>
              <a:t> of the injury or illness? </a:t>
            </a:r>
          </a:p>
          <a:p>
            <a:pPr marL="341313" lvl="1" indent="-109538" defTabSz="966529">
              <a:buFont typeface="Arial" panose="020B0604020202020204" pitchFamily="34" charset="0"/>
              <a:buChar char="•"/>
              <a:defRPr/>
            </a:pPr>
            <a:r>
              <a:rPr lang="en-US" sz="900" b="1" u="sng" kern="1200">
                <a:solidFill>
                  <a:schemeClr val="tx1"/>
                </a:solidFill>
                <a:effectLst/>
                <a:latin typeface="Arial" panose="020B0604020202020204" pitchFamily="34" charset="0"/>
                <a:cs typeface="Arial" panose="020B0604020202020204" pitchFamily="34" charset="0"/>
              </a:rPr>
              <a:t>I</a:t>
            </a:r>
            <a:r>
              <a:rPr lang="en-US" sz="900" b="1" i="0" u="none" kern="1200">
                <a:solidFill>
                  <a:schemeClr val="tx1"/>
                </a:solidFill>
                <a:effectLst/>
                <a:latin typeface="Arial" panose="020B0604020202020204" pitchFamily="34" charset="0"/>
                <a:cs typeface="Arial" panose="020B0604020202020204" pitchFamily="34" charset="0"/>
              </a:rPr>
              <a:t> </a:t>
            </a:r>
            <a:r>
              <a:rPr lang="en-US" sz="900" kern="1200">
                <a:solidFill>
                  <a:schemeClr val="tx1"/>
                </a:solidFill>
                <a:effectLst/>
                <a:latin typeface="Arial" panose="020B0604020202020204" pitchFamily="34" charset="0"/>
                <a:cs typeface="Arial" panose="020B0604020202020204" pitchFamily="34" charset="0"/>
              </a:rPr>
              <a:t>refers to Injury. </a:t>
            </a:r>
            <a:r>
              <a:rPr lang="en-US" sz="900" i="1" u="sng" kern="1200">
                <a:solidFill>
                  <a:schemeClr val="tx1"/>
                </a:solidFill>
                <a:effectLst/>
                <a:latin typeface="Arial" panose="020B0604020202020204" pitchFamily="34" charset="0"/>
                <a:cs typeface="Arial" panose="020B0604020202020204" pitchFamily="34" charset="0"/>
              </a:rPr>
              <a:t>What</a:t>
            </a:r>
            <a:r>
              <a:rPr lang="en-US" sz="900" kern="1200">
                <a:solidFill>
                  <a:schemeClr val="tx1"/>
                </a:solidFill>
                <a:effectLst/>
                <a:latin typeface="Arial" panose="020B0604020202020204" pitchFamily="34" charset="0"/>
                <a:cs typeface="Arial" panose="020B0604020202020204" pitchFamily="34" charset="0"/>
              </a:rPr>
              <a:t> is/are the injury or illnesses? </a:t>
            </a:r>
            <a:r>
              <a:rPr lang="en-US" sz="900" i="1" u="sng" kern="1200">
                <a:solidFill>
                  <a:schemeClr val="tx1"/>
                </a:solidFill>
                <a:effectLst/>
                <a:latin typeface="Arial" panose="020B0604020202020204" pitchFamily="34" charset="0"/>
                <a:cs typeface="Arial" panose="020B0604020202020204" pitchFamily="34" charset="0"/>
              </a:rPr>
              <a:t>Where</a:t>
            </a:r>
            <a:r>
              <a:rPr lang="en-US" sz="900" kern="1200">
                <a:solidFill>
                  <a:schemeClr val="tx1"/>
                </a:solidFill>
                <a:effectLst/>
                <a:latin typeface="Arial" panose="020B0604020202020204" pitchFamily="34" charset="0"/>
                <a:cs typeface="Arial" panose="020B0604020202020204" pitchFamily="34" charset="0"/>
              </a:rPr>
              <a:t> is the injury located? Add information on tourniquet type and time here.</a:t>
            </a:r>
          </a:p>
          <a:p>
            <a:pPr marL="341313" lvl="1" indent="-109538" defTabSz="966529">
              <a:buFont typeface="Arial" panose="020B0604020202020204" pitchFamily="34" charset="0"/>
              <a:buChar char="•"/>
              <a:defRPr/>
            </a:pPr>
            <a:r>
              <a:rPr lang="en-US" sz="900" b="1" u="sng">
                <a:latin typeface="Arial" panose="020B0604020202020204" pitchFamily="34" charset="0"/>
                <a:cs typeface="Arial" panose="020B0604020202020204" pitchFamily="34" charset="0"/>
              </a:rPr>
              <a:t>S</a:t>
            </a:r>
            <a:r>
              <a:rPr lang="en-US" sz="900" kern="1200">
                <a:solidFill>
                  <a:schemeClr val="tx1"/>
                </a:solidFill>
                <a:effectLst/>
                <a:latin typeface="Arial" panose="020B0604020202020204" pitchFamily="34" charset="0"/>
                <a:cs typeface="Arial" panose="020B0604020202020204" pitchFamily="34" charset="0"/>
              </a:rPr>
              <a:t> is for signs and symptoms. </a:t>
            </a:r>
            <a:r>
              <a:rPr lang="en-US" sz="900" b="0" i="1" u="sng">
                <a:solidFill>
                  <a:srgbClr val="333333"/>
                </a:solidFill>
                <a:effectLst/>
                <a:latin typeface="Arial" panose="020B0604020202020204" pitchFamily="34" charset="0"/>
                <a:cs typeface="Arial" panose="020B0604020202020204" pitchFamily="34" charset="0"/>
              </a:rPr>
              <a:t>Signs</a:t>
            </a:r>
            <a:r>
              <a:rPr lang="en-US" sz="900" b="0" i="0" u="sng">
                <a:solidFill>
                  <a:srgbClr val="333333"/>
                </a:solidFill>
                <a:effectLst/>
                <a:latin typeface="Arial" panose="020B0604020202020204" pitchFamily="34" charset="0"/>
                <a:cs typeface="Arial" panose="020B0604020202020204" pitchFamily="34" charset="0"/>
              </a:rPr>
              <a:t> are </a:t>
            </a:r>
            <a:r>
              <a:rPr lang="en-US" sz="900" i="1" u="sng">
                <a:solidFill>
                  <a:srgbClr val="333333"/>
                </a:solidFill>
                <a:latin typeface="Arial" panose="020B0604020202020204" pitchFamily="34" charset="0"/>
                <a:cs typeface="Arial" panose="020B0604020202020204" pitchFamily="34" charset="0"/>
              </a:rPr>
              <a:t>what you can observe </a:t>
            </a:r>
            <a:r>
              <a:rPr lang="en-US" sz="900" b="0" i="0">
                <a:solidFill>
                  <a:srgbClr val="333333"/>
                </a:solidFill>
                <a:effectLst/>
                <a:latin typeface="Arial" panose="020B0604020202020204" pitchFamily="34" charset="0"/>
                <a:cs typeface="Arial" panose="020B0604020202020204" pitchFamily="34" charset="0"/>
              </a:rPr>
              <a:t>about the patient. For example, are they alert? </a:t>
            </a:r>
            <a:r>
              <a:rPr lang="en-US" sz="900" b="0" i="1" u="sng">
                <a:solidFill>
                  <a:srgbClr val="333333"/>
                </a:solidFill>
                <a:effectLst/>
                <a:latin typeface="Arial" panose="020B0604020202020204" pitchFamily="34" charset="0"/>
                <a:cs typeface="Arial" panose="020B0604020202020204" pitchFamily="34" charset="0"/>
              </a:rPr>
              <a:t>Symptoms are what the patient is telling you</a:t>
            </a:r>
            <a:r>
              <a:rPr lang="en-US" sz="900" b="0" i="1">
                <a:solidFill>
                  <a:srgbClr val="333333"/>
                </a:solidFill>
                <a:effectLst/>
                <a:latin typeface="Arial" panose="020B0604020202020204" pitchFamily="34" charset="0"/>
                <a:cs typeface="Arial" panose="020B0604020202020204" pitchFamily="34" charset="0"/>
              </a:rPr>
              <a:t> </a:t>
            </a:r>
            <a:r>
              <a:rPr lang="en-US" sz="900" b="0" i="0">
                <a:solidFill>
                  <a:srgbClr val="333333"/>
                </a:solidFill>
                <a:effectLst/>
                <a:latin typeface="Arial" panose="020B0604020202020204" pitchFamily="34" charset="0"/>
                <a:cs typeface="Arial" panose="020B0604020202020204" pitchFamily="34" charset="0"/>
              </a:rPr>
              <a:t>about their state or what they are experiencing. For example, “my head hurts” or “I feel a sharp pain in my leg.” </a:t>
            </a:r>
            <a:r>
              <a:rPr lang="en-US" sz="900" kern="1200">
                <a:solidFill>
                  <a:schemeClr val="tx1"/>
                </a:solidFill>
                <a:effectLst/>
                <a:latin typeface="Arial" panose="020B0604020202020204" pitchFamily="34" charset="0"/>
                <a:cs typeface="Arial" panose="020B0604020202020204" pitchFamily="34" charset="0"/>
              </a:rPr>
              <a:t>Record vitals and symptoms here.</a:t>
            </a:r>
          </a:p>
          <a:p>
            <a:pPr marL="341313" lvl="1" indent="-109538" defTabSz="966529">
              <a:buFont typeface="Arial" panose="020B0604020202020204" pitchFamily="34" charset="0"/>
              <a:buChar char="•"/>
              <a:defRPr/>
            </a:pPr>
            <a:r>
              <a:rPr lang="en-US" sz="900" b="1" u="sng">
                <a:latin typeface="Arial" panose="020B0604020202020204" pitchFamily="34" charset="0"/>
                <a:cs typeface="Arial" panose="020B0604020202020204" pitchFamily="34" charset="0"/>
              </a:rPr>
              <a:t>T</a:t>
            </a:r>
            <a:r>
              <a:rPr lang="en-US" sz="900" b="1" kern="1200">
                <a:solidFill>
                  <a:schemeClr val="tx1"/>
                </a:solidFill>
                <a:effectLst/>
                <a:latin typeface="Arial" panose="020B0604020202020204" pitchFamily="34" charset="0"/>
                <a:cs typeface="Arial" panose="020B0604020202020204" pitchFamily="34" charset="0"/>
              </a:rPr>
              <a:t> </a:t>
            </a:r>
            <a:r>
              <a:rPr lang="en-US" sz="900" kern="1200">
                <a:solidFill>
                  <a:schemeClr val="tx1"/>
                </a:solidFill>
                <a:effectLst/>
                <a:latin typeface="Arial" panose="020B0604020202020204" pitchFamily="34" charset="0"/>
                <a:cs typeface="Arial" panose="020B0604020202020204" pitchFamily="34" charset="0"/>
              </a:rPr>
              <a:t>is for Treatments rendered. </a:t>
            </a:r>
            <a:r>
              <a:rPr lang="en-US" sz="900" b="0" i="0">
                <a:solidFill>
                  <a:srgbClr val="333333"/>
                </a:solidFill>
                <a:effectLst/>
                <a:latin typeface="Arial" panose="020B0604020202020204" pitchFamily="34" charset="0"/>
                <a:cs typeface="Arial" panose="020B0604020202020204" pitchFamily="34" charset="0"/>
              </a:rPr>
              <a:t>What emergency care have you provided? What procedures or medications did you administer?</a:t>
            </a:r>
            <a:endParaRPr lang="en-US" sz="900" kern="1200">
              <a:solidFill>
                <a:schemeClr val="tx1"/>
              </a:solidFill>
              <a:effectLst/>
              <a:latin typeface="Arial" panose="020B0604020202020204" pitchFamily="34" charset="0"/>
              <a:cs typeface="Arial" panose="020B0604020202020204" pitchFamily="34" charset="0"/>
            </a:endParaRPr>
          </a:p>
          <a:p>
            <a:pPr marL="1121688" lvl="2" indent="-181225" defTabSz="966529">
              <a:buFont typeface="Arial" panose="020B0604020202020204" pitchFamily="34" charset="0"/>
              <a:buChar char="•"/>
              <a:defRPr/>
            </a:pPr>
            <a:r>
              <a:rPr lang="en-US" sz="900" kern="1200">
                <a:solidFill>
                  <a:schemeClr val="tx1"/>
                </a:solidFill>
                <a:effectLst/>
                <a:latin typeface="Arial" panose="020B0604020202020204" pitchFamily="34" charset="0"/>
                <a:cs typeface="Arial" panose="020B0604020202020204" pitchFamily="34" charset="0"/>
              </a:rPr>
              <a:t>Include urgent and important information in the NOTES section.</a:t>
            </a:r>
          </a:p>
          <a:p>
            <a:pPr marL="1121688" lvl="2" indent="-181225" defTabSz="966529">
              <a:buFont typeface="Arial" panose="020B0604020202020204" pitchFamily="34" charset="0"/>
              <a:buChar char="•"/>
              <a:defRPr/>
            </a:pPr>
            <a:r>
              <a:rPr lang="en-US" sz="900" kern="1200">
                <a:solidFill>
                  <a:schemeClr val="tx1"/>
                </a:solidFill>
                <a:effectLst/>
                <a:latin typeface="Arial" panose="020B0604020202020204" pitchFamily="34" charset="0"/>
                <a:cs typeface="Arial" panose="020B0604020202020204" pitchFamily="34" charset="0"/>
              </a:rPr>
              <a:t>Include your personal information at the bottom back of the card.</a:t>
            </a:r>
          </a:p>
          <a:p>
            <a:pPr marL="115888" marR="0" lvl="0" indent="-115888" algn="l" defTabSz="966529"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900" kern="1200">
                <a:solidFill>
                  <a:schemeClr val="tx1"/>
                </a:solidFill>
                <a:effectLst/>
                <a:latin typeface="Arial" panose="020B0604020202020204" pitchFamily="34" charset="0"/>
                <a:cs typeface="Arial" panose="020B0604020202020204" pitchFamily="34" charset="0"/>
              </a:rPr>
              <a:t>Make sure the card is attached to the patient when you hand </a:t>
            </a:r>
            <a:r>
              <a:rPr lang="en-US" sz="900">
                <a:latin typeface="Arial" panose="020B0604020202020204" pitchFamily="34" charset="0"/>
                <a:cs typeface="Arial" panose="020B0604020202020204" pitchFamily="34" charset="0"/>
              </a:rPr>
              <a:t>them</a:t>
            </a:r>
            <a:r>
              <a:rPr lang="en-US" sz="900" kern="1200">
                <a:solidFill>
                  <a:schemeClr val="tx1"/>
                </a:solidFill>
                <a:effectLst/>
                <a:latin typeface="Arial" panose="020B0604020202020204" pitchFamily="34" charset="0"/>
                <a:cs typeface="Arial" panose="020B0604020202020204" pitchFamily="34" charset="0"/>
              </a:rPr>
              <a:t> to the next care provider.</a:t>
            </a:r>
          </a:p>
          <a:p>
            <a:endParaRPr lang="en-US" sz="900" b="1" u="sng">
              <a:latin typeface="Arial" panose="020B0604020202020204" pitchFamily="34" charset="0"/>
              <a:cs typeface="Arial" panose="020B0604020202020204" pitchFamily="34" charset="0"/>
            </a:endParaRPr>
          </a:p>
          <a:p>
            <a:r>
              <a:rPr lang="en-US" sz="900" b="1" u="sng">
                <a:latin typeface="Arial" panose="020B0604020202020204" pitchFamily="34" charset="0"/>
                <a:cs typeface="Arial" panose="020B0604020202020204" pitchFamily="34" charset="0"/>
              </a:rPr>
              <a:t>Ask</a:t>
            </a:r>
            <a:r>
              <a:rPr lang="en-US" sz="900" b="1">
                <a:latin typeface="Arial" panose="020B0604020202020204" pitchFamily="34" charset="0"/>
                <a:cs typeface="Arial" panose="020B0604020202020204" pitchFamily="34" charset="0"/>
              </a:rPr>
              <a:t>: </a:t>
            </a:r>
            <a:r>
              <a:rPr lang="en-US" sz="900" i="1">
                <a:solidFill>
                  <a:schemeClr val="accent1"/>
                </a:solidFill>
                <a:latin typeface="Arial" panose="020B0604020202020204" pitchFamily="34" charset="0"/>
                <a:cs typeface="Arial" panose="020B0604020202020204" pitchFamily="34" charset="0"/>
              </a:rPr>
              <a:t>Does anyone have experience using DD form 1380? What made it easy/difficult?</a:t>
            </a:r>
          </a:p>
          <a:p>
            <a:endParaRPr lang="en-US" sz="900" b="1">
              <a:solidFill>
                <a:srgbClr val="0071BC"/>
              </a:solidFill>
              <a:latin typeface="Arial" panose="020B0604020202020204" pitchFamily="34" charset="0"/>
              <a:cs typeface="Arial" panose="020B0604020202020204" pitchFamily="34" charset="0"/>
            </a:endParaRPr>
          </a:p>
          <a:p>
            <a:r>
              <a:rPr lang="en-US" sz="1000" b="1" u="sng">
                <a:latin typeface="Arial" panose="020B0604020202020204" pitchFamily="34" charset="0"/>
                <a:cs typeface="Arial" panose="020B0604020202020204" pitchFamily="34" charset="0"/>
              </a:rPr>
              <a:t>Transition by Saying:</a:t>
            </a:r>
          </a:p>
          <a:p>
            <a:pPr marL="171450" indent="-171450">
              <a:buFont typeface="Arial" panose="020B0604020202020204" pitchFamily="34" charset="0"/>
              <a:buChar char="•"/>
            </a:pPr>
            <a:r>
              <a:rPr lang="en-US" sz="1000" kern="1200">
                <a:solidFill>
                  <a:schemeClr val="tx1"/>
                </a:solidFill>
                <a:effectLst/>
                <a:latin typeface="Arial" panose="020B0604020202020204" pitchFamily="34" charset="0"/>
                <a:cs typeface="Arial" panose="020B0604020202020204" pitchFamily="34" charset="0"/>
              </a:rPr>
              <a:t>After documenting patient and treatment information on the DD1380, the next step is to communicate the information on the card to the next provider. </a:t>
            </a:r>
          </a:p>
          <a:p>
            <a:endParaRPr lang="en-US" b="1">
              <a:solidFill>
                <a:srgbClr val="0071BC"/>
              </a:solidFill>
              <a:latin typeface="Arial" panose="020B0604020202020204" pitchFamily="34" charset="0"/>
              <a:cs typeface="Arial" panose="020B0604020202020204" pitchFamily="34" charset="0"/>
            </a:endParaRPr>
          </a:p>
          <a:p>
            <a:r>
              <a:rPr lang="en-US" b="1">
                <a:solidFill>
                  <a:srgbClr val="0071BC"/>
                </a:solidFill>
                <a:latin typeface="Arial" panose="020B0604020202020204" pitchFamily="34" charset="0"/>
                <a:cs typeface="Arial" panose="020B0604020202020204" pitchFamily="34" charset="0"/>
              </a:rPr>
              <a:t>Continue to the next slide.</a:t>
            </a:r>
            <a:endParaRPr lang="en-US">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1CB8175-095B-4545-9C33-32A0BD587C0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49120" y="4215792"/>
            <a:ext cx="358141" cy="352545"/>
          </a:xfrm>
          <a:prstGeom prst="rect">
            <a:avLst/>
          </a:prstGeom>
          <a:ln w="38100">
            <a:solidFill>
              <a:schemeClr val="bg1"/>
            </a:solidFill>
          </a:ln>
        </p:spPr>
      </p:pic>
      <p:pic>
        <p:nvPicPr>
          <p:cNvPr id="9" name="Picture 8">
            <a:extLst>
              <a:ext uri="{FF2B5EF4-FFF2-40B4-BE49-F238E27FC236}">
                <a16:creationId xmlns:a16="http://schemas.microsoft.com/office/drawing/2014/main" id="{DF9835D9-0565-4929-9AAF-964ECC35E94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49120" y="4647773"/>
            <a:ext cx="358141" cy="352545"/>
          </a:xfrm>
          <a:prstGeom prst="rect">
            <a:avLst/>
          </a:prstGeom>
          <a:ln w="38100">
            <a:solidFill>
              <a:schemeClr val="bg1"/>
            </a:solidFill>
          </a:ln>
        </p:spPr>
      </p:pic>
      <p:sp>
        <p:nvSpPr>
          <p:cNvPr id="6" name="Slide Number Placeholder 5">
            <a:extLst>
              <a:ext uri="{FF2B5EF4-FFF2-40B4-BE49-F238E27FC236}">
                <a16:creationId xmlns:a16="http://schemas.microsoft.com/office/drawing/2014/main" id="{603AF89B-C008-4CCB-95AA-D7FC1256F694}"/>
              </a:ext>
            </a:extLst>
          </p:cNvPr>
          <p:cNvSpPr>
            <a:spLocks noGrp="1"/>
          </p:cNvSpPr>
          <p:nvPr>
            <p:ph type="sldNum" sz="quarter" idx="5"/>
          </p:nvPr>
        </p:nvSpPr>
        <p:spPr/>
        <p:txBody>
          <a:bodyPr/>
          <a:lstStyle/>
          <a:p>
            <a:r>
              <a:rPr lang="en-US"/>
              <a:t>Page </a:t>
            </a:r>
            <a:fld id="{DC560E63-01E2-440B-ACB9-4776CFEFFF6C}" type="slidenum">
              <a:rPr lang="en-US" smtClean="0"/>
              <a:pPr/>
              <a:t>13</a:t>
            </a:fld>
            <a:endParaRPr lang="en-US"/>
          </a:p>
        </p:txBody>
      </p:sp>
      <p:pic>
        <p:nvPicPr>
          <p:cNvPr id="4" name="Picture 3">
            <a:extLst>
              <a:ext uri="{FF2B5EF4-FFF2-40B4-BE49-F238E27FC236}">
                <a16:creationId xmlns:a16="http://schemas.microsoft.com/office/drawing/2014/main" id="{1C4C8390-F39F-6FF8-0F5A-FCB05957FD7F}"/>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49118" y="8363581"/>
            <a:ext cx="358141" cy="352545"/>
          </a:xfrm>
          <a:prstGeom prst="rect">
            <a:avLst/>
          </a:prstGeom>
          <a:ln w="38100">
            <a:solidFill>
              <a:schemeClr val="bg1"/>
            </a:solidFill>
          </a:ln>
        </p:spPr>
      </p:pic>
    </p:spTree>
    <p:extLst>
      <p:ext uri="{BB962C8B-B14F-4D97-AF65-F5344CB8AC3E}">
        <p14:creationId xmlns:p14="http://schemas.microsoft.com/office/powerpoint/2010/main" val="41588928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latin typeface="Arial" panose="020B0604020202020204" pitchFamily="34" charset="0"/>
                <a:cs typeface="Arial" panose="020B0604020202020204" pitchFamily="34" charset="0"/>
              </a:rPr>
              <a:t>Instructor Note:</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This scenario is set in a field hospital where a “time out” can be called to allow for patient handoffs. Use this video to make the connection for your students about the verbal MIST report and the contents of the DD1380 -- they are the same.</a:t>
            </a:r>
          </a:p>
          <a:p>
            <a:endParaRPr lang="en-US" b="1" u="sng">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Talking Points:</a:t>
            </a:r>
          </a:p>
          <a:p>
            <a:pPr marL="181225" indent="-181225" defTabSz="966529">
              <a:buFont typeface="Arial" panose="020B0604020202020204" pitchFamily="34" charset="0"/>
              <a:buChar char="•"/>
              <a:defRPr/>
            </a:pPr>
            <a:r>
              <a:rPr lang="en-US" kern="1200">
                <a:solidFill>
                  <a:schemeClr val="tx1"/>
                </a:solidFill>
                <a:effectLst/>
                <a:latin typeface="Arial" panose="020B0604020202020204" pitchFamily="34" charset="0"/>
                <a:cs typeface="Arial" panose="020B0604020202020204" pitchFamily="34" charset="0"/>
              </a:rPr>
              <a:t>This video will demonstrate how to communicate the MIST report or the specific sections of the TCCC card we just reviewed. </a:t>
            </a:r>
          </a:p>
          <a:p>
            <a:pPr marL="181225" indent="-181225" defTabSz="966529">
              <a:buFont typeface="Arial" panose="020B0604020202020204" pitchFamily="34" charset="0"/>
              <a:buChar char="•"/>
              <a:defRPr/>
            </a:pPr>
            <a:r>
              <a:rPr lang="en-US" kern="1200">
                <a:solidFill>
                  <a:schemeClr val="tx1"/>
                </a:solidFill>
                <a:effectLst/>
                <a:latin typeface="Arial" panose="020B0604020202020204" pitchFamily="34" charset="0"/>
                <a:cs typeface="Arial" panose="020B0604020202020204" pitchFamily="34" charset="0"/>
              </a:rPr>
              <a:t>As they talk through these sections, follow along with your own TCCC card copy. </a:t>
            </a:r>
          </a:p>
          <a:p>
            <a:pPr marL="181225" indent="-181225" defTabSz="966529">
              <a:buFont typeface="Arial" panose="020B0604020202020204" pitchFamily="34" charset="0"/>
              <a:buChar char="•"/>
              <a:defRPr/>
            </a:pPr>
            <a:r>
              <a:rPr lang="en-US" kern="1200">
                <a:solidFill>
                  <a:schemeClr val="tx1"/>
                </a:solidFill>
                <a:effectLst/>
                <a:latin typeface="Arial" panose="020B0604020202020204" pitchFamily="34" charset="0"/>
                <a:cs typeface="Arial" panose="020B0604020202020204" pitchFamily="34" charset="0"/>
              </a:rPr>
              <a:t>Note that they will call a “time out” so that everyone </a:t>
            </a:r>
            <a:r>
              <a:rPr lang="en-US">
                <a:latin typeface="Arial" panose="020B0604020202020204" pitchFamily="34" charset="0"/>
                <a:cs typeface="Arial" panose="020B0604020202020204" pitchFamily="34" charset="0"/>
              </a:rPr>
              <a:t>pauses to pay attention to the</a:t>
            </a:r>
            <a:r>
              <a:rPr lang="en-US" kern="1200">
                <a:solidFill>
                  <a:schemeClr val="tx1"/>
                </a:solidFill>
                <a:effectLst/>
                <a:latin typeface="Arial" panose="020B0604020202020204" pitchFamily="34" charset="0"/>
                <a:cs typeface="Arial" panose="020B0604020202020204" pitchFamily="34" charset="0"/>
              </a:rPr>
              <a:t> patient handoff. This “time out” may not always happen. This video depicts an ideal scenario when you have time to do a complete transfer. </a:t>
            </a:r>
          </a:p>
          <a:p>
            <a:pPr marL="181225" indent="-181225" defTabSz="966529">
              <a:buFont typeface="Arial" panose="020B0604020202020204" pitchFamily="34" charset="0"/>
              <a:buChar char="•"/>
              <a:defRPr/>
            </a:pPr>
            <a:r>
              <a:rPr lang="en-US" kern="1200">
                <a:solidFill>
                  <a:schemeClr val="tx1"/>
                </a:solidFill>
                <a:effectLst/>
                <a:latin typeface="Arial" panose="020B0604020202020204" pitchFamily="34" charset="0"/>
                <a:cs typeface="Arial" panose="020B0604020202020204" pitchFamily="34" charset="0"/>
              </a:rPr>
              <a:t>Pay attention to how the patient information is communicated using the MIST report format and the description of MIST at the end of the video. </a:t>
            </a:r>
          </a:p>
          <a:p>
            <a:pPr marL="0" indent="0" defTabSz="966529">
              <a:buFont typeface="Arial" panose="020B0604020202020204" pitchFamily="34" charset="0"/>
              <a:buNone/>
              <a:defRPr/>
            </a:pPr>
            <a:endParaRPr lang="en-US" kern="1200">
              <a:solidFill>
                <a:schemeClr val="tx1"/>
              </a:solidFill>
              <a:effectLst/>
              <a:latin typeface="Arial" panose="020B0604020202020204" pitchFamily="34" charset="0"/>
              <a:cs typeface="Arial" panose="020B0604020202020204" pitchFamily="34" charset="0"/>
            </a:endParaRPr>
          </a:p>
          <a:p>
            <a:pPr defTabSz="966529">
              <a:defRPr/>
            </a:pPr>
            <a:r>
              <a:rPr lang="en-US" b="1" u="sng">
                <a:latin typeface="Arial" panose="020B0604020202020204" pitchFamily="34" charset="0"/>
                <a:cs typeface="Arial" panose="020B0604020202020204" pitchFamily="34" charset="0"/>
              </a:rPr>
              <a:t>Ask:</a:t>
            </a:r>
          </a:p>
          <a:p>
            <a:pPr marL="181225" indent="-181225">
              <a:buFont typeface="Arial" panose="020B0604020202020204" pitchFamily="34" charset="0"/>
              <a:buChar char="•"/>
            </a:pPr>
            <a:r>
              <a:rPr lang="en-US" i="1" kern="1200">
                <a:solidFill>
                  <a:srgbClr val="257AD2"/>
                </a:solidFill>
                <a:effectLst/>
                <a:latin typeface="Arial" panose="020B0604020202020204" pitchFamily="34" charset="0"/>
                <a:cs typeface="Arial" panose="020B0604020202020204" pitchFamily="34" charset="0"/>
              </a:rPr>
              <a:t>Thinking back to each of the sections of the MIST, what are some of the key factors and potential errors that could happen in following areas: </a:t>
            </a:r>
          </a:p>
          <a:p>
            <a:pPr marL="638425" lvl="1" indent="-181225">
              <a:buFont typeface="Arial" panose="020B0604020202020204" pitchFamily="34" charset="0"/>
              <a:buChar char="•"/>
            </a:pPr>
            <a:r>
              <a:rPr lang="en-US" i="1" kern="1200">
                <a:solidFill>
                  <a:srgbClr val="257AD2"/>
                </a:solidFill>
                <a:effectLst/>
                <a:latin typeface="Arial" panose="020B0604020202020204" pitchFamily="34" charset="0"/>
                <a:cs typeface="Arial" panose="020B0604020202020204" pitchFamily="34" charset="0"/>
              </a:rPr>
              <a:t>Mechanism of Injury section?</a:t>
            </a:r>
          </a:p>
          <a:p>
            <a:pPr marL="638425" lvl="1" indent="-181225">
              <a:buFont typeface="Arial" panose="020B0604020202020204" pitchFamily="34" charset="0"/>
              <a:buChar char="•"/>
            </a:pPr>
            <a:r>
              <a:rPr lang="en-US" i="1" kern="1200">
                <a:solidFill>
                  <a:srgbClr val="257AD2"/>
                </a:solidFill>
                <a:effectLst/>
                <a:latin typeface="Arial" panose="020B0604020202020204" pitchFamily="34" charset="0"/>
                <a:cs typeface="Arial" panose="020B0604020202020204" pitchFamily="34" charset="0"/>
              </a:rPr>
              <a:t>Injury?</a:t>
            </a:r>
          </a:p>
          <a:p>
            <a:pPr marL="638425" lvl="1" indent="-181225">
              <a:buFont typeface="Arial" panose="020B0604020202020204" pitchFamily="34" charset="0"/>
              <a:buChar char="•"/>
            </a:pPr>
            <a:r>
              <a:rPr lang="en-US" i="1" kern="1200">
                <a:solidFill>
                  <a:srgbClr val="257AD2"/>
                </a:solidFill>
                <a:effectLst/>
                <a:latin typeface="Arial" panose="020B0604020202020204" pitchFamily="34" charset="0"/>
                <a:cs typeface="Arial" panose="020B0604020202020204" pitchFamily="34" charset="0"/>
              </a:rPr>
              <a:t>Signs and Symptoms?</a:t>
            </a:r>
          </a:p>
          <a:p>
            <a:pPr marL="638425" lvl="1" indent="-181225">
              <a:buFont typeface="Arial" panose="020B0604020202020204" pitchFamily="34" charset="0"/>
              <a:buChar char="•"/>
            </a:pPr>
            <a:r>
              <a:rPr lang="en-US" i="1" kern="1200">
                <a:solidFill>
                  <a:srgbClr val="257AD2"/>
                </a:solidFill>
                <a:effectLst/>
                <a:latin typeface="Arial" panose="020B0604020202020204" pitchFamily="34" charset="0"/>
                <a:cs typeface="Arial" panose="020B0604020202020204" pitchFamily="34" charset="0"/>
              </a:rPr>
              <a:t>Treatments? </a:t>
            </a:r>
          </a:p>
          <a:p>
            <a:endParaRPr lang="en-US"/>
          </a:p>
          <a:p>
            <a:r>
              <a:rPr lang="en-US" b="1" u="sng">
                <a:latin typeface="Arial" panose="020B0604020202020204" pitchFamily="34" charset="0"/>
                <a:cs typeface="Arial" panose="020B0604020202020204" pitchFamily="34" charset="0"/>
              </a:rPr>
              <a:t>Transition by Saying:</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There may not always be a time out but let’s talk about the key parts of the verbal communication or conversation about the patient.</a:t>
            </a:r>
          </a:p>
          <a:p>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a:solidFill>
                  <a:srgbClr val="0071BC"/>
                </a:solidFill>
                <a:latin typeface="Arial" panose="020B0604020202020204" pitchFamily="34" charset="0"/>
                <a:cs typeface="Arial" panose="020B0604020202020204" pitchFamily="34" charset="0"/>
              </a:rPr>
              <a:t>Continue to the next slide.</a:t>
            </a:r>
          </a:p>
          <a:p>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r>
              <a:rPr lang="en-US"/>
              <a:t>Page </a:t>
            </a:r>
            <a:fld id="{DC560E63-01E2-440B-ACB9-4776CFEFFF6C}" type="slidenum">
              <a:rPr lang="en-US" smtClean="0"/>
              <a:pPr/>
              <a:t>14</a:t>
            </a:fld>
            <a:endParaRPr lang="en-US"/>
          </a:p>
        </p:txBody>
      </p:sp>
      <p:pic>
        <p:nvPicPr>
          <p:cNvPr id="6" name="Picture 5">
            <a:extLst>
              <a:ext uri="{FF2B5EF4-FFF2-40B4-BE49-F238E27FC236}">
                <a16:creationId xmlns:a16="http://schemas.microsoft.com/office/drawing/2014/main" id="{2B8E5974-45D2-4896-A10E-455A1776182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91249" y="5144032"/>
            <a:ext cx="358141" cy="352545"/>
          </a:xfrm>
          <a:prstGeom prst="rect">
            <a:avLst/>
          </a:prstGeom>
          <a:ln w="38100">
            <a:solidFill>
              <a:schemeClr val="bg1"/>
            </a:solidFill>
          </a:ln>
        </p:spPr>
      </p:pic>
      <p:pic>
        <p:nvPicPr>
          <p:cNvPr id="10" name="Picture 9">
            <a:extLst>
              <a:ext uri="{FF2B5EF4-FFF2-40B4-BE49-F238E27FC236}">
                <a16:creationId xmlns:a16="http://schemas.microsoft.com/office/drawing/2014/main" id="{87490F19-E1FD-46A2-B945-58791D0E8AB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91248" y="7935848"/>
            <a:ext cx="358141" cy="352545"/>
          </a:xfrm>
          <a:prstGeom prst="rect">
            <a:avLst/>
          </a:prstGeom>
          <a:ln w="38100">
            <a:solidFill>
              <a:schemeClr val="bg1"/>
            </a:solidFill>
          </a:ln>
        </p:spPr>
      </p:pic>
      <p:pic>
        <p:nvPicPr>
          <p:cNvPr id="5" name="Picture 4">
            <a:extLst>
              <a:ext uri="{FF2B5EF4-FFF2-40B4-BE49-F238E27FC236}">
                <a16:creationId xmlns:a16="http://schemas.microsoft.com/office/drawing/2014/main" id="{8A3B766F-D671-9B47-681C-1C162B1CADAB}"/>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49120" y="4392052"/>
            <a:ext cx="358141" cy="352545"/>
          </a:xfrm>
          <a:prstGeom prst="rect">
            <a:avLst/>
          </a:prstGeom>
          <a:ln w="38100">
            <a:solidFill>
              <a:schemeClr val="bg1"/>
            </a:solidFill>
          </a:ln>
        </p:spPr>
      </p:pic>
    </p:spTree>
    <p:extLst>
      <p:ext uri="{BB962C8B-B14F-4D97-AF65-F5344CB8AC3E}">
        <p14:creationId xmlns:p14="http://schemas.microsoft.com/office/powerpoint/2010/main" val="22667172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1200" cy="2543175"/>
          </a:xfrm>
        </p:spPr>
      </p:sp>
      <p:sp>
        <p:nvSpPr>
          <p:cNvPr id="3" name="Notes Placeholder 2"/>
          <p:cNvSpPr>
            <a:spLocks noGrp="1"/>
          </p:cNvSpPr>
          <p:nvPr>
            <p:ph type="body" idx="1"/>
          </p:nvPr>
        </p:nvSpPr>
        <p:spPr>
          <a:xfrm>
            <a:off x="894081" y="4190028"/>
            <a:ext cx="5540587" cy="4520835"/>
          </a:xfrm>
        </p:spPr>
        <p:txBody>
          <a:bodyPr/>
          <a:lstStyle/>
          <a:p>
            <a:r>
              <a:rPr lang="en-US" b="1" u="sng">
                <a:latin typeface="Arial" panose="020B0604020202020204" pitchFamily="34" charset="0"/>
                <a:cs typeface="Arial" panose="020B0604020202020204" pitchFamily="34" charset="0"/>
              </a:rPr>
              <a:t>Instructor Note:</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None</a:t>
            </a:r>
            <a:endParaRPr lang="en-US" b="1" u="sng">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Talking Points:</a:t>
            </a:r>
          </a:p>
          <a:p>
            <a:pPr marL="181225" indent="-181225">
              <a:buFont typeface="Arial" panose="020B0604020202020204" pitchFamily="34" charset="0"/>
              <a:buChar char="•"/>
            </a:pPr>
            <a:r>
              <a:rPr lang="en-US">
                <a:latin typeface="Arial" panose="020B0604020202020204" pitchFamily="34" charset="0"/>
                <a:cs typeface="Arial" panose="020B0604020202020204" pitchFamily="34" charset="0"/>
              </a:rPr>
              <a:t>Verbally communicating patient information and treatments rendered is the second component of a successful patient handoff. </a:t>
            </a:r>
          </a:p>
          <a:p>
            <a:pPr marL="181225" indent="-181225">
              <a:buFont typeface="Arial" panose="020B0604020202020204" pitchFamily="34" charset="0"/>
              <a:buChar char="•"/>
            </a:pPr>
            <a:r>
              <a:rPr lang="en-US">
                <a:latin typeface="Arial" panose="020B0604020202020204" pitchFamily="34" charset="0"/>
                <a:cs typeface="Arial" panose="020B0604020202020204" pitchFamily="34" charset="0"/>
              </a:rPr>
              <a:t>Remember that this is a </a:t>
            </a:r>
            <a:r>
              <a:rPr lang="en-US" i="1" u="sng">
                <a:latin typeface="Arial" panose="020B0604020202020204" pitchFamily="34" charset="0"/>
                <a:cs typeface="Arial" panose="020B0604020202020204" pitchFamily="34" charset="0"/>
              </a:rPr>
              <a:t>conversation</a:t>
            </a:r>
            <a:r>
              <a:rPr lang="en-US">
                <a:latin typeface="Arial" panose="020B0604020202020204" pitchFamily="34" charset="0"/>
                <a:cs typeface="Arial" panose="020B0604020202020204" pitchFamily="34" charset="0"/>
              </a:rPr>
              <a:t> between you and the next care provider. AND just like any conversation, some ways are better than others.</a:t>
            </a:r>
          </a:p>
          <a:p>
            <a:pPr marL="181225" indent="-181225">
              <a:buFont typeface="Arial" panose="020B0604020202020204" pitchFamily="34" charset="0"/>
              <a:buChar char="•"/>
            </a:pPr>
            <a:r>
              <a:rPr lang="en-US" i="1" u="sng">
                <a:latin typeface="Arial" panose="020B0604020202020204" pitchFamily="34" charset="0"/>
                <a:cs typeface="Arial" panose="020B0604020202020204" pitchFamily="34" charset="0"/>
              </a:rPr>
              <a:t>Closed-loop communication </a:t>
            </a:r>
            <a:r>
              <a:rPr lang="en-US">
                <a:latin typeface="Arial" panose="020B0604020202020204" pitchFamily="34" charset="0"/>
                <a:cs typeface="Arial" panose="020B0604020202020204" pitchFamily="34" charset="0"/>
              </a:rPr>
              <a:t>is the best way to ensure that the other person you are talking to, the </a:t>
            </a:r>
            <a:r>
              <a:rPr lang="en-US" i="1">
                <a:latin typeface="Arial" panose="020B0604020202020204" pitchFamily="34" charset="0"/>
                <a:cs typeface="Arial" panose="020B0604020202020204" pitchFamily="34" charset="0"/>
              </a:rPr>
              <a:t>Receiver</a:t>
            </a:r>
            <a:r>
              <a:rPr lang="en-US">
                <a:latin typeface="Arial" panose="020B0604020202020204" pitchFamily="34" charset="0"/>
                <a:cs typeface="Arial" panose="020B0604020202020204" pitchFamily="34" charset="0"/>
              </a:rPr>
              <a:t> of your message, heard you correctly. Use this tactic. </a:t>
            </a:r>
          </a:p>
          <a:p>
            <a:pPr marL="181225" indent="-181225">
              <a:buFont typeface="Arial" panose="020B0604020202020204" pitchFamily="34" charset="0"/>
              <a:buChar char="•"/>
            </a:pPr>
            <a:r>
              <a:rPr lang="en-US">
                <a:latin typeface="Arial" panose="020B0604020202020204" pitchFamily="34" charset="0"/>
                <a:cs typeface="Arial" panose="020B0604020202020204" pitchFamily="34" charset="0"/>
              </a:rPr>
              <a:t>You, as the </a:t>
            </a:r>
            <a:r>
              <a:rPr lang="en-US" i="1">
                <a:latin typeface="Arial" panose="020B0604020202020204" pitchFamily="34" charset="0"/>
                <a:cs typeface="Arial" panose="020B0604020202020204" pitchFamily="34" charset="0"/>
              </a:rPr>
              <a:t>Sender</a:t>
            </a:r>
            <a:r>
              <a:rPr lang="en-US">
                <a:latin typeface="Arial" panose="020B0604020202020204" pitchFamily="34" charset="0"/>
                <a:cs typeface="Arial" panose="020B0604020202020204" pitchFamily="34" charset="0"/>
              </a:rPr>
              <a:t> of the message, should:</a:t>
            </a:r>
          </a:p>
          <a:p>
            <a:pPr marL="638425" lvl="1" indent="-181225">
              <a:buFont typeface="Arial" panose="020B0604020202020204" pitchFamily="34" charset="0"/>
              <a:buChar char="•"/>
            </a:pPr>
            <a:r>
              <a:rPr lang="en-US">
                <a:latin typeface="Arial" panose="020B0604020202020204" pitchFamily="34" charset="0"/>
                <a:cs typeface="Arial" panose="020B0604020202020204" pitchFamily="34" charset="0"/>
              </a:rPr>
              <a:t>Ask the </a:t>
            </a:r>
            <a:r>
              <a:rPr lang="en-US" i="1">
                <a:latin typeface="Arial" panose="020B0604020202020204" pitchFamily="34" charset="0"/>
                <a:cs typeface="Arial" panose="020B0604020202020204" pitchFamily="34" charset="0"/>
              </a:rPr>
              <a:t>Receiver</a:t>
            </a:r>
            <a:r>
              <a:rPr lang="en-US">
                <a:latin typeface="Arial" panose="020B0604020202020204" pitchFamily="34" charset="0"/>
                <a:cs typeface="Arial" panose="020B0604020202020204" pitchFamily="34" charset="0"/>
              </a:rPr>
              <a:t> to repeat back what they heard you say</a:t>
            </a:r>
          </a:p>
          <a:p>
            <a:pPr marL="638425" lvl="1" indent="-181225">
              <a:buFont typeface="Arial" panose="020B0604020202020204" pitchFamily="34" charset="0"/>
              <a:buChar char="•"/>
            </a:pPr>
            <a:r>
              <a:rPr lang="en-US">
                <a:latin typeface="Arial" panose="020B0604020202020204" pitchFamily="34" charset="0"/>
                <a:cs typeface="Arial" panose="020B0604020202020204" pitchFamily="34" charset="0"/>
              </a:rPr>
              <a:t>Allow the </a:t>
            </a:r>
            <a:r>
              <a:rPr lang="en-US" i="1">
                <a:latin typeface="Arial" panose="020B0604020202020204" pitchFamily="34" charset="0"/>
                <a:cs typeface="Arial" panose="020B0604020202020204" pitchFamily="34" charset="0"/>
              </a:rPr>
              <a:t>Receiver</a:t>
            </a:r>
            <a:r>
              <a:rPr lang="en-US">
                <a:latin typeface="Arial" panose="020B0604020202020204" pitchFamily="34" charset="0"/>
                <a:cs typeface="Arial" panose="020B0604020202020204" pitchFamily="34" charset="0"/>
              </a:rPr>
              <a:t> to ask questions </a:t>
            </a:r>
          </a:p>
          <a:p>
            <a:pPr marL="638425" lvl="1" indent="-181225">
              <a:buFont typeface="Arial" panose="020B0604020202020204" pitchFamily="34" charset="0"/>
              <a:buChar char="•"/>
            </a:pPr>
            <a:r>
              <a:rPr lang="en-US">
                <a:latin typeface="Arial" panose="020B0604020202020204" pitchFamily="34" charset="0"/>
                <a:cs typeface="Arial" panose="020B0604020202020204" pitchFamily="34" charset="0"/>
              </a:rPr>
              <a:t>Correct what the </a:t>
            </a:r>
            <a:r>
              <a:rPr lang="en-US" i="1">
                <a:latin typeface="Arial" panose="020B0604020202020204" pitchFamily="34" charset="0"/>
                <a:cs typeface="Arial" panose="020B0604020202020204" pitchFamily="34" charset="0"/>
              </a:rPr>
              <a:t>Receiver</a:t>
            </a:r>
            <a:r>
              <a:rPr lang="en-US">
                <a:latin typeface="Arial" panose="020B0604020202020204" pitchFamily="34" charset="0"/>
                <a:cs typeface="Arial" panose="020B0604020202020204" pitchFamily="34" charset="0"/>
              </a:rPr>
              <a:t> misheard or confirm that they heard the message correctly</a:t>
            </a:r>
          </a:p>
          <a:p>
            <a:endParaRPr lang="en-US" kern="1200">
              <a:solidFill>
                <a:schemeClr val="tx1"/>
              </a:solidFill>
              <a:effectLst/>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Ask:</a:t>
            </a:r>
          </a:p>
          <a:p>
            <a:pPr marL="181225" indent="-181225">
              <a:buFont typeface="Arial" panose="020B0604020202020204" pitchFamily="34" charset="0"/>
              <a:buChar char="•"/>
            </a:pPr>
            <a:r>
              <a:rPr lang="en-US" i="1">
                <a:solidFill>
                  <a:srgbClr val="257AD2"/>
                </a:solidFill>
                <a:latin typeface="Arial" panose="020B0604020202020204" pitchFamily="34" charset="0"/>
                <a:cs typeface="Arial" panose="020B0604020202020204" pitchFamily="34" charset="0"/>
              </a:rPr>
              <a:t>Can you think of examples of when you use closed-loop communication? </a:t>
            </a:r>
          </a:p>
          <a:p>
            <a:endParaRPr lang="en-US">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Transition by Saying</a:t>
            </a:r>
          </a:p>
          <a:p>
            <a:pPr marL="181225" indent="-181225">
              <a:buFont typeface="Arial" panose="020B0604020202020204" pitchFamily="34" charset="0"/>
              <a:buChar char="•"/>
            </a:pPr>
            <a:r>
              <a:rPr lang="en-US">
                <a:latin typeface="Arial" panose="020B0604020202020204" pitchFamily="34" charset="0"/>
                <a:cs typeface="Arial" panose="020B0604020202020204" pitchFamily="34" charset="0"/>
              </a:rPr>
              <a:t>We regularly do this at the drive through and in aviation, why not in medicine when we’re talking about not just food or a vehicle, but someone’s life?</a:t>
            </a:r>
          </a:p>
          <a:p>
            <a:pPr marL="181225" indent="-181225">
              <a:buFont typeface="Arial" panose="020B0604020202020204" pitchFamily="34" charset="0"/>
              <a:buChar char="•"/>
            </a:pPr>
            <a:r>
              <a:rPr lang="en-US">
                <a:latin typeface="Arial" panose="020B0604020202020204" pitchFamily="34" charset="0"/>
                <a:cs typeface="Arial" panose="020B0604020202020204" pitchFamily="34" charset="0"/>
              </a:rPr>
              <a:t>Let’s dig a little more into effective ways to verbally communicate patient information and treatments to the next care provider.</a:t>
            </a:r>
          </a:p>
          <a:p>
            <a:endParaRPr lang="en-US">
              <a:latin typeface="Arial" panose="020B0604020202020204" pitchFamily="34" charset="0"/>
              <a:cs typeface="Arial" panose="020B0604020202020204" pitchFamily="34" charset="0"/>
            </a:endParaRPr>
          </a:p>
          <a:p>
            <a:r>
              <a:rPr lang="en-US" b="1">
                <a:solidFill>
                  <a:srgbClr val="0071BC"/>
                </a:solidFill>
                <a:latin typeface="Arial" panose="020B0604020202020204" pitchFamily="34" charset="0"/>
                <a:cs typeface="Arial" panose="020B0604020202020204" pitchFamily="34" charset="0"/>
              </a:rPr>
              <a:t>Continue to the next slide.</a:t>
            </a:r>
          </a:p>
          <a:p>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4059F2E4-C293-194F-A529-80F5DA94248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5971" y="7437367"/>
            <a:ext cx="358141" cy="352545"/>
          </a:xfrm>
          <a:prstGeom prst="rect">
            <a:avLst/>
          </a:prstGeom>
          <a:ln w="38100">
            <a:solidFill>
              <a:schemeClr val="bg1"/>
            </a:solidFill>
          </a:ln>
        </p:spPr>
      </p:pic>
      <p:pic>
        <p:nvPicPr>
          <p:cNvPr id="8" name="Picture 7">
            <a:extLst>
              <a:ext uri="{FF2B5EF4-FFF2-40B4-BE49-F238E27FC236}">
                <a16:creationId xmlns:a16="http://schemas.microsoft.com/office/drawing/2014/main" id="{BFB8DA2B-A722-6845-98F4-7CC648602028}"/>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5973" y="4864683"/>
            <a:ext cx="358141" cy="352545"/>
          </a:xfrm>
          <a:prstGeom prst="rect">
            <a:avLst/>
          </a:prstGeom>
          <a:ln w="38100">
            <a:solidFill>
              <a:schemeClr val="bg1"/>
            </a:solidFill>
          </a:ln>
        </p:spPr>
      </p:pic>
      <p:sp>
        <p:nvSpPr>
          <p:cNvPr id="5" name="Slide Number Placeholder 4">
            <a:extLst>
              <a:ext uri="{FF2B5EF4-FFF2-40B4-BE49-F238E27FC236}">
                <a16:creationId xmlns:a16="http://schemas.microsoft.com/office/drawing/2014/main" id="{3A6634E3-9021-4989-A1CF-E7A8D5CAB8E0}"/>
              </a:ext>
            </a:extLst>
          </p:cNvPr>
          <p:cNvSpPr>
            <a:spLocks noGrp="1"/>
          </p:cNvSpPr>
          <p:nvPr>
            <p:ph type="sldNum" sz="quarter" idx="5"/>
          </p:nvPr>
        </p:nvSpPr>
        <p:spPr/>
        <p:txBody>
          <a:bodyPr/>
          <a:lstStyle/>
          <a:p>
            <a:r>
              <a:rPr lang="en-US"/>
              <a:t>Page </a:t>
            </a:r>
            <a:fld id="{DC560E63-01E2-440B-ACB9-4776CFEFFF6C}" type="slidenum">
              <a:rPr lang="en-US" smtClean="0"/>
              <a:pPr/>
              <a:t>15</a:t>
            </a:fld>
            <a:endParaRPr lang="en-US"/>
          </a:p>
        </p:txBody>
      </p:sp>
      <p:pic>
        <p:nvPicPr>
          <p:cNvPr id="4" name="Picture 3">
            <a:extLst>
              <a:ext uri="{FF2B5EF4-FFF2-40B4-BE49-F238E27FC236}">
                <a16:creationId xmlns:a16="http://schemas.microsoft.com/office/drawing/2014/main" id="{96A0B6E8-B704-03C1-B557-D079C29F1B27}"/>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25972" y="4226750"/>
            <a:ext cx="358141" cy="352545"/>
          </a:xfrm>
          <a:prstGeom prst="rect">
            <a:avLst/>
          </a:prstGeom>
          <a:ln w="38100">
            <a:solidFill>
              <a:schemeClr val="bg1"/>
            </a:solidFill>
          </a:ln>
        </p:spPr>
      </p:pic>
    </p:spTree>
    <p:extLst>
      <p:ext uri="{BB962C8B-B14F-4D97-AF65-F5344CB8AC3E}">
        <p14:creationId xmlns:p14="http://schemas.microsoft.com/office/powerpoint/2010/main" val="35154441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1200" cy="2543175"/>
          </a:xfrm>
        </p:spPr>
      </p:sp>
      <p:sp>
        <p:nvSpPr>
          <p:cNvPr id="3" name="Notes Placeholder 2"/>
          <p:cNvSpPr>
            <a:spLocks noGrp="1"/>
          </p:cNvSpPr>
          <p:nvPr>
            <p:ph type="body" idx="1"/>
          </p:nvPr>
        </p:nvSpPr>
        <p:spPr>
          <a:xfrm>
            <a:off x="819979" y="4148987"/>
            <a:ext cx="5705060" cy="5070332"/>
          </a:xfrm>
        </p:spPr>
        <p:txBody>
          <a:bodyPr/>
          <a:lstStyle/>
          <a:p>
            <a:r>
              <a:rPr lang="en-US" b="1" u="sng">
                <a:latin typeface="Arial" panose="020B0604020202020204" pitchFamily="34" charset="0"/>
                <a:cs typeface="Arial" panose="020B0604020202020204" pitchFamily="34" charset="0"/>
              </a:rPr>
              <a:t>Instructor Notes:</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The </a:t>
            </a:r>
            <a:r>
              <a:rPr lang="en-US" i="1">
                <a:latin typeface="Arial" panose="020B0604020202020204" pitchFamily="34" charset="0"/>
                <a:cs typeface="Arial" panose="020B0604020202020204" pitchFamily="34" charset="0"/>
              </a:rPr>
              <a:t>next </a:t>
            </a:r>
            <a:r>
              <a:rPr lang="en-US">
                <a:latin typeface="Arial" panose="020B0604020202020204" pitchFamily="34" charset="0"/>
                <a:cs typeface="Arial" panose="020B0604020202020204" pitchFamily="34" charset="0"/>
              </a:rPr>
              <a:t>two slides after this one are </a:t>
            </a:r>
            <a:r>
              <a:rPr lang="en-US" i="1">
                <a:latin typeface="Arial" panose="020B0604020202020204" pitchFamily="34" charset="0"/>
                <a:cs typeface="Arial" panose="020B0604020202020204" pitchFamily="34" charset="0"/>
              </a:rPr>
              <a:t>optional</a:t>
            </a:r>
            <a:r>
              <a:rPr lang="en-US">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If you plan to </a:t>
            </a:r>
            <a:r>
              <a:rPr lang="en-US" i="1">
                <a:latin typeface="Arial" panose="020B0604020202020204" pitchFamily="34" charset="0"/>
                <a:cs typeface="Arial" panose="020B0604020202020204" pitchFamily="34" charset="0"/>
              </a:rPr>
              <a:t>use</a:t>
            </a:r>
            <a:r>
              <a:rPr lang="en-US">
                <a:latin typeface="Arial" panose="020B0604020202020204" pitchFamily="34" charset="0"/>
                <a:cs typeface="Arial" panose="020B0604020202020204" pitchFamily="34" charset="0"/>
              </a:rPr>
              <a:t> those slides use </a:t>
            </a:r>
            <a:r>
              <a:rPr lang="en-US" b="1">
                <a:latin typeface="Arial" panose="020B0604020202020204" pitchFamily="34" charset="0"/>
                <a:cs typeface="Arial" panose="020B0604020202020204" pitchFamily="34" charset="0"/>
              </a:rPr>
              <a:t>Transition by Saying #1</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If you choose to </a:t>
            </a:r>
            <a:r>
              <a:rPr lang="en-US" i="1">
                <a:latin typeface="Arial" panose="020B0604020202020204" pitchFamily="34" charset="0"/>
                <a:cs typeface="Arial" panose="020B0604020202020204" pitchFamily="34" charset="0"/>
              </a:rPr>
              <a:t>skip</a:t>
            </a:r>
            <a:r>
              <a:rPr lang="en-US">
                <a:latin typeface="Arial" panose="020B0604020202020204" pitchFamily="34" charset="0"/>
                <a:cs typeface="Arial" panose="020B0604020202020204" pitchFamily="34" charset="0"/>
              </a:rPr>
              <a:t> those slides, use </a:t>
            </a:r>
            <a:r>
              <a:rPr lang="en-US" b="1">
                <a:latin typeface="Arial" panose="020B0604020202020204" pitchFamily="34" charset="0"/>
                <a:cs typeface="Arial" panose="020B0604020202020204" pitchFamily="34" charset="0"/>
              </a:rPr>
              <a:t>Transition by Saying #2 </a:t>
            </a:r>
            <a:r>
              <a:rPr lang="en-US">
                <a:latin typeface="Arial" panose="020B0604020202020204" pitchFamily="34" charset="0"/>
                <a:cs typeface="Arial" panose="020B0604020202020204" pitchFamily="34" charset="0"/>
              </a:rPr>
              <a:t>and go directly to the slide labeled “Part 3: Transfer Responsibility of Care.” </a:t>
            </a:r>
          </a:p>
          <a:p>
            <a:endParaRPr lang="en-US" b="1" u="sng">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Talking Points:</a:t>
            </a:r>
          </a:p>
          <a:p>
            <a:pPr marL="181225" indent="-181225" defTabSz="966529">
              <a:buFont typeface="Arial" panose="020B0604020202020204" pitchFamily="34" charset="0"/>
              <a:buChar char="•"/>
              <a:defRPr/>
            </a:pPr>
            <a:r>
              <a:rPr lang="en-US">
                <a:latin typeface="Arial" panose="020B0604020202020204" pitchFamily="34" charset="0"/>
                <a:cs typeface="Arial" panose="020B0604020202020204" pitchFamily="34" charset="0"/>
              </a:rPr>
              <a:t>Effectively communicating information about the patient </a:t>
            </a:r>
            <a:r>
              <a:rPr lang="en-US" spc="5">
                <a:latin typeface="Arial" panose="020B0604020202020204" pitchFamily="34" charset="0"/>
                <a:cs typeface="Arial" panose="020B0604020202020204" pitchFamily="34" charset="0"/>
              </a:rPr>
              <a:t>is</a:t>
            </a:r>
            <a:r>
              <a:rPr lang="en-US" spc="-95">
                <a:latin typeface="Arial" panose="020B0604020202020204" pitchFamily="34" charset="0"/>
                <a:cs typeface="Arial" panose="020B0604020202020204" pitchFamily="34" charset="0"/>
              </a:rPr>
              <a:t> </a:t>
            </a:r>
            <a:r>
              <a:rPr lang="en-US" spc="10">
                <a:latin typeface="Arial" panose="020B0604020202020204" pitchFamily="34" charset="0"/>
                <a:cs typeface="Arial" panose="020B0604020202020204" pitchFamily="34" charset="0"/>
              </a:rPr>
              <a:t>an </a:t>
            </a:r>
            <a:r>
              <a:rPr lang="en-US" spc="5">
                <a:latin typeface="Arial" panose="020B0604020202020204" pitchFamily="34" charset="0"/>
                <a:cs typeface="Arial" panose="020B0604020202020204" pitchFamily="34" charset="0"/>
              </a:rPr>
              <a:t>important </a:t>
            </a:r>
            <a:r>
              <a:rPr lang="en-US" spc="10">
                <a:latin typeface="Arial" panose="020B0604020202020204" pitchFamily="34" charset="0"/>
                <a:cs typeface="Arial" panose="020B0604020202020204" pitchFamily="34" charset="0"/>
              </a:rPr>
              <a:t>part of the patient’s </a:t>
            </a:r>
            <a:r>
              <a:rPr lang="en-US" kern="1200">
                <a:latin typeface="Arial" panose="020B0604020202020204" pitchFamily="34" charset="0"/>
                <a:cs typeface="Arial" panose="020B0604020202020204" pitchFamily="34" charset="0"/>
              </a:rPr>
              <a:t>care because it could help: </a:t>
            </a:r>
          </a:p>
          <a:p>
            <a:pPr marL="517525" lvl="1" indent="-174625" defTabSz="966529">
              <a:buFont typeface="Arial" panose="020B0604020202020204" pitchFamily="34" charset="0"/>
              <a:buChar char="•"/>
              <a:defRPr/>
            </a:pPr>
            <a:r>
              <a:rPr lang="en-US" kern="1200">
                <a:latin typeface="Arial" panose="020B0604020202020204" pitchFamily="34" charset="0"/>
                <a:cs typeface="Arial" panose="020B0604020202020204" pitchFamily="34" charset="0"/>
              </a:rPr>
              <a:t>Prevent an accidental overdose.</a:t>
            </a:r>
          </a:p>
          <a:p>
            <a:pPr marL="517525" lvl="1" indent="-174625" defTabSz="966529">
              <a:buFont typeface="Arial" panose="020B0604020202020204" pitchFamily="34" charset="0"/>
              <a:buChar char="•"/>
              <a:defRPr/>
            </a:pPr>
            <a:r>
              <a:rPr lang="en-US" kern="1200">
                <a:latin typeface="Arial" panose="020B0604020202020204" pitchFamily="34" charset="0"/>
                <a:cs typeface="Arial" panose="020B0604020202020204" pitchFamily="34" charset="0"/>
              </a:rPr>
              <a:t>Alert the receiving MTF to </a:t>
            </a:r>
            <a:r>
              <a:rPr lang="en-US">
                <a:latin typeface="Arial" panose="020B0604020202020204" pitchFamily="34" charset="0"/>
                <a:cs typeface="Arial" panose="020B0604020202020204" pitchFamily="34" charset="0"/>
              </a:rPr>
              <a:t>injuries that may need special consideration or not be easily and immediately observable</a:t>
            </a:r>
            <a:endParaRPr lang="en-US" kern="1200">
              <a:latin typeface="Arial" panose="020B0604020202020204" pitchFamily="34" charset="0"/>
              <a:cs typeface="Arial" panose="020B0604020202020204" pitchFamily="34" charset="0"/>
            </a:endParaRPr>
          </a:p>
          <a:p>
            <a:pPr marL="517525" lvl="1" indent="-174625" defTabSz="966529">
              <a:buFont typeface="Arial" panose="020B0604020202020204" pitchFamily="34" charset="0"/>
              <a:buChar char="•"/>
              <a:defRPr/>
            </a:pPr>
            <a:r>
              <a:rPr lang="en-US" kern="1200">
                <a:latin typeface="Arial" panose="020B0604020202020204" pitchFamily="34" charset="0"/>
                <a:cs typeface="Arial" panose="020B0604020202020204" pitchFamily="34" charset="0"/>
              </a:rPr>
              <a:t>Provide a record of care.</a:t>
            </a:r>
          </a:p>
          <a:p>
            <a:pPr marL="181225" indent="-181225" defTabSz="966529">
              <a:buFont typeface="Arial" panose="020B0604020202020204" pitchFamily="34" charset="0"/>
              <a:buChar char="•"/>
              <a:defRPr/>
            </a:pPr>
            <a:r>
              <a:rPr lang="en-US">
                <a:latin typeface="Arial" panose="020B0604020202020204" pitchFamily="34" charset="0"/>
                <a:cs typeface="Arial" panose="020B0604020202020204" pitchFamily="34" charset="0"/>
              </a:rPr>
              <a:t>For maximum effectiveness, each handoff must include both written documentation and verbal communication of patient information. </a:t>
            </a:r>
          </a:p>
          <a:p>
            <a:pPr marL="181225" indent="-181225" defTabSz="966529">
              <a:buFont typeface="Arial" panose="020B0604020202020204" pitchFamily="34" charset="0"/>
              <a:buChar char="•"/>
              <a:defRPr/>
            </a:pPr>
            <a:r>
              <a:rPr lang="en-US">
                <a:latin typeface="Arial" panose="020B0604020202020204" pitchFamily="34" charset="0"/>
                <a:cs typeface="Arial" panose="020B0604020202020204" pitchFamily="34" charset="0"/>
              </a:rPr>
              <a:t>Note that it is critical to </a:t>
            </a:r>
            <a:r>
              <a:rPr lang="en-US" b="1" i="1">
                <a:latin typeface="Arial" panose="020B0604020202020204" pitchFamily="34" charset="0"/>
                <a:cs typeface="Arial" panose="020B0604020202020204" pitchFamily="34" charset="0"/>
              </a:rPr>
              <a:t>communicate information that cannot be easily seen or that the next provider might miss</a:t>
            </a:r>
            <a:r>
              <a:rPr lang="en-US">
                <a:latin typeface="Arial" panose="020B0604020202020204" pitchFamily="34" charset="0"/>
                <a:cs typeface="Arial" panose="020B0604020202020204" pitchFamily="34" charset="0"/>
              </a:rPr>
              <a:t>. For example, the next provider will </a:t>
            </a:r>
            <a:r>
              <a:rPr lang="en-US" b="0" i="1">
                <a:latin typeface="Arial" panose="020B0604020202020204" pitchFamily="34" charset="0"/>
                <a:cs typeface="Arial" panose="020B0604020202020204" pitchFamily="34" charset="0"/>
              </a:rPr>
              <a:t>see</a:t>
            </a:r>
            <a:r>
              <a:rPr lang="en-US">
                <a:latin typeface="Arial" panose="020B0604020202020204" pitchFamily="34" charset="0"/>
                <a:cs typeface="Arial" panose="020B0604020202020204" pitchFamily="34" charset="0"/>
              </a:rPr>
              <a:t> that you applied a tourniquet but not </a:t>
            </a:r>
            <a:r>
              <a:rPr lang="en-US" i="1">
                <a:latin typeface="Arial" panose="020B0604020202020204" pitchFamily="34" charset="0"/>
                <a:cs typeface="Arial" panose="020B0604020202020204" pitchFamily="34" charset="0"/>
              </a:rPr>
              <a:t>when</a:t>
            </a:r>
            <a:r>
              <a:rPr lang="en-US">
                <a:latin typeface="Arial" panose="020B0604020202020204" pitchFamily="34" charset="0"/>
                <a:cs typeface="Arial" panose="020B0604020202020204" pitchFamily="34" charset="0"/>
              </a:rPr>
              <a:t> it was applied. They might also </a:t>
            </a:r>
            <a:r>
              <a:rPr lang="en-US" b="0" i="1">
                <a:latin typeface="Arial" panose="020B0604020202020204" pitchFamily="34" charset="0"/>
                <a:cs typeface="Arial" panose="020B0604020202020204" pitchFamily="34" charset="0"/>
              </a:rPr>
              <a:t>see</a:t>
            </a:r>
            <a:r>
              <a:rPr lang="en-US">
                <a:latin typeface="Arial" panose="020B0604020202020204" pitchFamily="34" charset="0"/>
                <a:cs typeface="Arial" panose="020B0604020202020204" pitchFamily="34" charset="0"/>
              </a:rPr>
              <a:t> other injuries but not what type of medication, when, and how much you administered, or if a patient passes out while in your care. If you are short on time, focus on communicating this information..</a:t>
            </a:r>
          </a:p>
          <a:p>
            <a:endParaRPr lang="en-US">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Ask</a:t>
            </a:r>
            <a:r>
              <a:rPr lang="en-US" b="1">
                <a:latin typeface="Arial" panose="020B0604020202020204" pitchFamily="34" charset="0"/>
                <a:cs typeface="Arial" panose="020B0604020202020204" pitchFamily="34" charset="0"/>
              </a:rPr>
              <a:t>: </a:t>
            </a:r>
            <a:r>
              <a:rPr lang="en-US" i="1">
                <a:solidFill>
                  <a:srgbClr val="2671BD"/>
                </a:solidFill>
                <a:latin typeface="Arial" panose="020B0604020202020204" pitchFamily="34" charset="0"/>
                <a:cs typeface="Arial" panose="020B0604020202020204" pitchFamily="34" charset="0"/>
              </a:rPr>
              <a:t>What are some examples of how these communication breakdowns could affect a patient handoff?</a:t>
            </a:r>
          </a:p>
          <a:p>
            <a:endParaRPr lang="en-US" i="1">
              <a:solidFill>
                <a:srgbClr val="2671BD"/>
              </a:solidFill>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Transition #1:</a:t>
            </a:r>
            <a:r>
              <a:rPr lang="en-US" b="1">
                <a:latin typeface="Arial" panose="020B0604020202020204" pitchFamily="34" charset="0"/>
                <a:cs typeface="Arial" panose="020B0604020202020204" pitchFamily="34" charset="0"/>
              </a:rPr>
              <a:t> (Say this if you plan to </a:t>
            </a:r>
            <a:r>
              <a:rPr lang="en-US" b="1" i="1">
                <a:latin typeface="Arial" panose="020B0604020202020204" pitchFamily="34" charset="0"/>
                <a:cs typeface="Arial" panose="020B0604020202020204" pitchFamily="34" charset="0"/>
              </a:rPr>
              <a:t>use</a:t>
            </a:r>
            <a:r>
              <a:rPr lang="en-US" b="1">
                <a:latin typeface="Arial" panose="020B0604020202020204" pitchFamily="34" charset="0"/>
                <a:cs typeface="Arial" panose="020B0604020202020204" pitchFamily="34" charset="0"/>
              </a:rPr>
              <a:t> the next two slides)</a:t>
            </a:r>
          </a:p>
          <a:p>
            <a:r>
              <a:rPr lang="en-US">
                <a:latin typeface="Arial" panose="020B0604020202020204" pitchFamily="34" charset="0"/>
                <a:cs typeface="Arial" panose="020B0604020202020204" pitchFamily="34" charset="0"/>
              </a:rPr>
              <a:t>Let’s dig in more into effective ways of verbal communication.</a:t>
            </a:r>
          </a:p>
          <a:p>
            <a:endParaRPr lang="en-US">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Transition #2: (Say this if you plan to </a:t>
            </a:r>
            <a:r>
              <a:rPr lang="en-US" b="1" i="1" u="sng">
                <a:latin typeface="Arial" panose="020B0604020202020204" pitchFamily="34" charset="0"/>
                <a:cs typeface="Arial" panose="020B0604020202020204" pitchFamily="34" charset="0"/>
              </a:rPr>
              <a:t>skip</a:t>
            </a:r>
            <a:r>
              <a:rPr lang="en-US" b="1" u="sng">
                <a:latin typeface="Arial" panose="020B0604020202020204" pitchFamily="34" charset="0"/>
                <a:cs typeface="Arial" panose="020B0604020202020204" pitchFamily="34" charset="0"/>
              </a:rPr>
              <a:t> the next two slides)</a:t>
            </a:r>
          </a:p>
          <a:p>
            <a:r>
              <a:rPr lang="en-US">
                <a:latin typeface="Arial" panose="020B0604020202020204" pitchFamily="34" charset="0"/>
                <a:cs typeface="Arial" panose="020B0604020202020204" pitchFamily="34" charset="0"/>
              </a:rPr>
              <a:t>In the next section we’ll focus on the last component of an effective patient handoff. This part is new so make sure you understand when and how to do it and why it’s important.</a:t>
            </a:r>
          </a:p>
          <a:p>
            <a:endParaRPr lang="en-US">
              <a:latin typeface="Arial" panose="020B0604020202020204" pitchFamily="34" charset="0"/>
              <a:cs typeface="Arial" panose="020B0604020202020204" pitchFamily="34" charset="0"/>
            </a:endParaRPr>
          </a:p>
          <a:p>
            <a:r>
              <a:rPr lang="en-US" b="1">
                <a:solidFill>
                  <a:srgbClr val="0071BC"/>
                </a:solidFill>
                <a:latin typeface="Arial" panose="020B0604020202020204" pitchFamily="34" charset="0"/>
                <a:cs typeface="Arial" panose="020B0604020202020204" pitchFamily="34" charset="0"/>
              </a:rPr>
              <a:t>Continue to the next slide.</a:t>
            </a:r>
            <a:endParaRPr lang="en-US">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69DF4F03-1F44-A340-81D3-58A96FD1AF3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32018" y="5155720"/>
            <a:ext cx="358141" cy="352545"/>
          </a:xfrm>
          <a:prstGeom prst="rect">
            <a:avLst/>
          </a:prstGeom>
          <a:ln w="38100">
            <a:solidFill>
              <a:schemeClr val="bg1"/>
            </a:solidFill>
          </a:ln>
        </p:spPr>
      </p:pic>
      <p:sp>
        <p:nvSpPr>
          <p:cNvPr id="5" name="Slide Number Placeholder 4">
            <a:extLst>
              <a:ext uri="{FF2B5EF4-FFF2-40B4-BE49-F238E27FC236}">
                <a16:creationId xmlns:a16="http://schemas.microsoft.com/office/drawing/2014/main" id="{FEA43CED-8850-4C44-B8B9-2B648F1930D4}"/>
              </a:ext>
            </a:extLst>
          </p:cNvPr>
          <p:cNvSpPr>
            <a:spLocks noGrp="1"/>
          </p:cNvSpPr>
          <p:nvPr>
            <p:ph type="sldNum" sz="quarter" idx="5"/>
          </p:nvPr>
        </p:nvSpPr>
        <p:spPr/>
        <p:txBody>
          <a:bodyPr/>
          <a:lstStyle/>
          <a:p>
            <a:r>
              <a:rPr lang="en-US"/>
              <a:t>Page </a:t>
            </a:r>
            <a:fld id="{DC560E63-01E2-440B-ACB9-4776CFEFFF6C}" type="slidenum">
              <a:rPr lang="en-US" smtClean="0"/>
              <a:pPr/>
              <a:t>16</a:t>
            </a:fld>
            <a:endParaRPr lang="en-US"/>
          </a:p>
        </p:txBody>
      </p:sp>
      <p:pic>
        <p:nvPicPr>
          <p:cNvPr id="4" name="Picture 3">
            <a:extLst>
              <a:ext uri="{FF2B5EF4-FFF2-40B4-BE49-F238E27FC236}">
                <a16:creationId xmlns:a16="http://schemas.microsoft.com/office/drawing/2014/main" id="{13127A93-3435-863A-222F-7141506980E1}"/>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32020" y="4232359"/>
            <a:ext cx="358141" cy="352545"/>
          </a:xfrm>
          <a:prstGeom prst="rect">
            <a:avLst/>
          </a:prstGeom>
          <a:ln w="38100">
            <a:solidFill>
              <a:schemeClr val="bg1"/>
            </a:solidFill>
          </a:ln>
        </p:spPr>
      </p:pic>
      <p:pic>
        <p:nvPicPr>
          <p:cNvPr id="11" name="Picture 10">
            <a:extLst>
              <a:ext uri="{FF2B5EF4-FFF2-40B4-BE49-F238E27FC236}">
                <a16:creationId xmlns:a16="http://schemas.microsoft.com/office/drawing/2014/main" id="{943417A9-A28D-652B-13CD-52BAF1306B3D}"/>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32018" y="7889557"/>
            <a:ext cx="358141" cy="352545"/>
          </a:xfrm>
          <a:prstGeom prst="rect">
            <a:avLst/>
          </a:prstGeom>
          <a:ln w="38100">
            <a:solidFill>
              <a:schemeClr val="bg1"/>
            </a:solidFill>
          </a:ln>
        </p:spPr>
      </p:pic>
    </p:spTree>
    <p:extLst>
      <p:ext uri="{BB962C8B-B14F-4D97-AF65-F5344CB8AC3E}">
        <p14:creationId xmlns:p14="http://schemas.microsoft.com/office/powerpoint/2010/main" val="38289280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1200" cy="2543175"/>
          </a:xfrm>
        </p:spPr>
      </p:sp>
      <p:sp>
        <p:nvSpPr>
          <p:cNvPr id="3" name="Notes Placeholder 2"/>
          <p:cNvSpPr>
            <a:spLocks noGrp="1"/>
          </p:cNvSpPr>
          <p:nvPr>
            <p:ph type="body" idx="1"/>
          </p:nvPr>
        </p:nvSpPr>
        <p:spPr>
          <a:xfrm>
            <a:off x="784114" y="4188962"/>
            <a:ext cx="5772937" cy="5231261"/>
          </a:xfrm>
        </p:spPr>
        <p:txBody>
          <a:bodyPr/>
          <a:lstStyle/>
          <a:p>
            <a:pPr defTabSz="966529">
              <a:defRPr/>
            </a:pPr>
            <a:r>
              <a:rPr lang="en-US" b="1" u="sng">
                <a:latin typeface="Arial" panose="020B0604020202020204" pitchFamily="34" charset="0"/>
                <a:cs typeface="Arial" panose="020B0604020202020204" pitchFamily="34" charset="0"/>
              </a:rPr>
              <a:t>Instructor Notes: </a:t>
            </a:r>
          </a:p>
          <a:p>
            <a:pPr defTabSz="966529">
              <a:defRPr/>
            </a:pPr>
            <a:r>
              <a:rPr lang="en-US" b="1">
                <a:latin typeface="Arial" panose="020B0604020202020204" pitchFamily="34" charset="0"/>
                <a:cs typeface="Arial" panose="020B0604020202020204" pitchFamily="34" charset="0"/>
              </a:rPr>
              <a:t>THIS SLIDE IS OPTIONAL. SKIP IF SHORT ON TIME OR STUDENTS ARE ADVANCED.</a:t>
            </a:r>
            <a:endParaRPr lang="en-US" b="1" u="sng">
              <a:latin typeface="Arial" panose="020B0604020202020204" pitchFamily="34" charset="0"/>
              <a:cs typeface="Arial" panose="020B0604020202020204" pitchFamily="34" charset="0"/>
            </a:endParaRPr>
          </a:p>
          <a:p>
            <a:pPr defTabSz="966529">
              <a:defRPr/>
            </a:pPr>
            <a:endParaRPr lang="en-US" b="1" u="sng">
              <a:latin typeface="Arial" panose="020B0604020202020204" pitchFamily="34" charset="0"/>
              <a:cs typeface="Arial" panose="020B0604020202020204" pitchFamily="34" charset="0"/>
            </a:endParaRPr>
          </a:p>
          <a:p>
            <a:pPr defTabSz="966529">
              <a:defRPr/>
            </a:pPr>
            <a:endParaRPr lang="en-US" b="1" u="sng">
              <a:latin typeface="Arial" panose="020B0604020202020204" pitchFamily="34" charset="0"/>
              <a:cs typeface="Arial" panose="020B0604020202020204" pitchFamily="34" charset="0"/>
            </a:endParaRPr>
          </a:p>
          <a:p>
            <a:pPr defTabSz="966529">
              <a:defRPr/>
            </a:pPr>
            <a:r>
              <a:rPr lang="en-US" b="1" u="sng">
                <a:latin typeface="Arial" panose="020B0604020202020204" pitchFamily="34" charset="0"/>
                <a:cs typeface="Arial" panose="020B0604020202020204" pitchFamily="34" charset="0"/>
              </a:rPr>
              <a:t>Talking Points:</a:t>
            </a:r>
            <a:endParaRPr lang="en-US" u="sng">
              <a:latin typeface="Arial" panose="020B0604020202020204" pitchFamily="34" charset="0"/>
              <a:cs typeface="Arial" panose="020B0604020202020204" pitchFamily="34" charset="0"/>
            </a:endParaRPr>
          </a:p>
          <a:p>
            <a:pPr marL="181225" indent="-181225" defTabSz="966529">
              <a:buFont typeface="Arial" panose="020B0604020202020204" pitchFamily="34" charset="0"/>
              <a:buChar char="•"/>
              <a:defRPr/>
            </a:pPr>
            <a:r>
              <a:rPr lang="en-US">
                <a:solidFill>
                  <a:schemeClr val="tx1"/>
                </a:solidFill>
                <a:latin typeface="Arial" panose="020B0604020202020204" pitchFamily="34" charset="0"/>
                <a:cs typeface="Arial" panose="020B0604020202020204" pitchFamily="34" charset="0"/>
              </a:rPr>
              <a:t>There are more and less effective ways of communicating.</a:t>
            </a:r>
          </a:p>
          <a:p>
            <a:pPr marL="181225" indent="-181225" defTabSz="966529">
              <a:buFont typeface="Arial" panose="020B0604020202020204" pitchFamily="34" charset="0"/>
              <a:buChar char="•"/>
              <a:defRPr/>
            </a:pPr>
            <a:r>
              <a:rPr lang="en-US">
                <a:solidFill>
                  <a:schemeClr val="tx1"/>
                </a:solidFill>
                <a:latin typeface="Arial" panose="020B0604020202020204" pitchFamily="34" charset="0"/>
                <a:cs typeface="Arial" panose="020B0604020202020204" pitchFamily="34" charset="0"/>
              </a:rPr>
              <a:t>First, there is always a </a:t>
            </a:r>
            <a:r>
              <a:rPr lang="en-US" i="1">
                <a:solidFill>
                  <a:schemeClr val="tx1"/>
                </a:solidFill>
                <a:latin typeface="Arial" panose="020B0604020202020204" pitchFamily="34" charset="0"/>
                <a:cs typeface="Arial" panose="020B0604020202020204" pitchFamily="34" charset="0"/>
              </a:rPr>
              <a:t>Sender</a:t>
            </a:r>
            <a:r>
              <a:rPr lang="en-US">
                <a:solidFill>
                  <a:schemeClr val="tx1"/>
                </a:solidFill>
                <a:latin typeface="Arial" panose="020B0604020202020204" pitchFamily="34" charset="0"/>
                <a:cs typeface="Arial" panose="020B0604020202020204" pitchFamily="34" charset="0"/>
              </a:rPr>
              <a:t> of information and a </a:t>
            </a:r>
            <a:r>
              <a:rPr lang="en-US" i="1">
                <a:solidFill>
                  <a:schemeClr val="tx1"/>
                </a:solidFill>
                <a:latin typeface="Arial" panose="020B0604020202020204" pitchFamily="34" charset="0"/>
                <a:cs typeface="Arial" panose="020B0604020202020204" pitchFamily="34" charset="0"/>
              </a:rPr>
              <a:t>Receiver</a:t>
            </a:r>
            <a:r>
              <a:rPr lang="en-US">
                <a:solidFill>
                  <a:schemeClr val="tx1"/>
                </a:solidFill>
                <a:latin typeface="Arial" panose="020B0604020202020204" pitchFamily="34" charset="0"/>
                <a:cs typeface="Arial" panose="020B0604020202020204" pitchFamily="34" charset="0"/>
              </a:rPr>
              <a:t> of that information.</a:t>
            </a:r>
          </a:p>
          <a:p>
            <a:pPr marL="181225" indent="-181225" defTabSz="966529">
              <a:buFont typeface="Arial" panose="020B0604020202020204" pitchFamily="34" charset="0"/>
              <a:buChar char="•"/>
              <a:defRPr/>
            </a:pPr>
            <a:r>
              <a:rPr lang="en-US">
                <a:solidFill>
                  <a:schemeClr val="tx1"/>
                </a:solidFill>
                <a:latin typeface="Arial" panose="020B0604020202020204" pitchFamily="34" charset="0"/>
                <a:cs typeface="Arial" panose="020B0604020202020204" pitchFamily="34" charset="0"/>
              </a:rPr>
              <a:t>It is important to note that what you say </a:t>
            </a:r>
            <a:r>
              <a:rPr lang="en-US" b="0" i="0" kern="1200">
                <a:solidFill>
                  <a:schemeClr val="tx1"/>
                </a:solidFill>
                <a:effectLst/>
                <a:latin typeface="Arial" panose="020B0604020202020204" pitchFamily="34" charset="0"/>
                <a:cs typeface="Arial" panose="020B0604020202020204" pitchFamily="34" charset="0"/>
              </a:rPr>
              <a:t>should be the same as what’s on the DD1380.</a:t>
            </a:r>
          </a:p>
          <a:p>
            <a:pPr marL="181225" indent="-181225">
              <a:buFont typeface="Arial" panose="020B0604020202020204" pitchFamily="34" charset="0"/>
              <a:buChar char="•"/>
            </a:pPr>
            <a:r>
              <a:rPr lang="en-US">
                <a:latin typeface="Arial" panose="020B0604020202020204" pitchFamily="34" charset="0"/>
                <a:cs typeface="Arial" panose="020B0604020202020204" pitchFamily="34" charset="0"/>
              </a:rPr>
              <a:t>We know that there are typically three ways to communicate:</a:t>
            </a:r>
          </a:p>
          <a:p>
            <a:pPr lvl="1" indent="-168275">
              <a:buFont typeface="Arial" panose="020B0604020202020204" pitchFamily="34" charset="0"/>
              <a:buChar char="•"/>
            </a:pPr>
            <a:r>
              <a:rPr lang="en-US" b="1">
                <a:latin typeface="Arial" panose="020B0604020202020204" pitchFamily="34" charset="0"/>
                <a:cs typeface="Arial" panose="020B0604020202020204" pitchFamily="34" charset="0"/>
              </a:rPr>
              <a:t>One-way communication </a:t>
            </a:r>
            <a:r>
              <a:rPr lang="en-US">
                <a:latin typeface="Arial" panose="020B0604020202020204" pitchFamily="34" charset="0"/>
                <a:cs typeface="Arial" panose="020B0604020202020204" pitchFamily="34" charset="0"/>
              </a:rPr>
              <a:t>is when a </a:t>
            </a:r>
            <a:r>
              <a:rPr lang="en-US" i="1">
                <a:latin typeface="Arial" panose="020B0604020202020204" pitchFamily="34" charset="0"/>
                <a:cs typeface="Arial" panose="020B0604020202020204" pitchFamily="34" charset="0"/>
              </a:rPr>
              <a:t>Sender</a:t>
            </a:r>
            <a:r>
              <a:rPr lang="en-US">
                <a:latin typeface="Arial" panose="020B0604020202020204" pitchFamily="34" charset="0"/>
                <a:cs typeface="Arial" panose="020B0604020202020204" pitchFamily="34" charset="0"/>
              </a:rPr>
              <a:t> communicates information that does not require any acknowledgment.</a:t>
            </a:r>
            <a:endParaRPr lang="en-US" b="0">
              <a:latin typeface="Arial" panose="020B0604020202020204" pitchFamily="34" charset="0"/>
              <a:cs typeface="Arial" panose="020B0604020202020204" pitchFamily="34" charset="0"/>
            </a:endParaRPr>
          </a:p>
          <a:p>
            <a:pPr lvl="1" indent="-168275">
              <a:buFont typeface="Arial" panose="020B0604020202020204" pitchFamily="34" charset="0"/>
              <a:buChar char="•"/>
            </a:pPr>
            <a:r>
              <a:rPr lang="en-US" b="1">
                <a:latin typeface="Arial" panose="020B0604020202020204" pitchFamily="34" charset="0"/>
                <a:cs typeface="Arial" panose="020B0604020202020204" pitchFamily="34" charset="0"/>
              </a:rPr>
              <a:t>Acknowledgment </a:t>
            </a:r>
            <a:r>
              <a:rPr lang="en-US">
                <a:latin typeface="Arial" panose="020B0604020202020204" pitchFamily="34" charset="0"/>
                <a:cs typeface="Arial" panose="020B0604020202020204" pitchFamily="34" charset="0"/>
              </a:rPr>
              <a:t>is when the </a:t>
            </a:r>
            <a:r>
              <a:rPr lang="en-US" i="1">
                <a:latin typeface="Arial" panose="020B0604020202020204" pitchFamily="34" charset="0"/>
                <a:cs typeface="Arial" panose="020B0604020202020204" pitchFamily="34" charset="0"/>
              </a:rPr>
              <a:t>Receiver</a:t>
            </a:r>
            <a:r>
              <a:rPr lang="en-US">
                <a:latin typeface="Arial" panose="020B0604020202020204" pitchFamily="34" charset="0"/>
                <a:cs typeface="Arial" panose="020B0604020202020204" pitchFamily="34" charset="0"/>
              </a:rPr>
              <a:t> acknowledges that they heard the message (e.g., “Roger,” “Wilco,” “Got it,” or “OK”). </a:t>
            </a:r>
          </a:p>
          <a:p>
            <a:pPr lvl="1" indent="-168275">
              <a:buFont typeface="Arial" panose="020B0604020202020204" pitchFamily="34" charset="0"/>
              <a:buChar char="•"/>
            </a:pPr>
            <a:r>
              <a:rPr lang="en-US" b="1">
                <a:latin typeface="Arial" panose="020B0604020202020204" pitchFamily="34" charset="0"/>
                <a:cs typeface="Arial" panose="020B0604020202020204" pitchFamily="34" charset="0"/>
              </a:rPr>
              <a:t>Closed-loop</a:t>
            </a:r>
            <a:r>
              <a:rPr lang="en-US">
                <a:latin typeface="Arial" panose="020B0604020202020204" pitchFamily="34" charset="0"/>
                <a:cs typeface="Arial" panose="020B0604020202020204" pitchFamily="34" charset="0"/>
              </a:rPr>
              <a:t> communication is when the </a:t>
            </a:r>
            <a:r>
              <a:rPr lang="en-US" i="1">
                <a:latin typeface="Arial" panose="020B0604020202020204" pitchFamily="34" charset="0"/>
                <a:cs typeface="Arial" panose="020B0604020202020204" pitchFamily="34" charset="0"/>
              </a:rPr>
              <a:t>Sender</a:t>
            </a:r>
            <a:r>
              <a:rPr lang="en-US">
                <a:latin typeface="Arial" panose="020B0604020202020204" pitchFamily="34" charset="0"/>
                <a:cs typeface="Arial" panose="020B0604020202020204" pitchFamily="34" charset="0"/>
              </a:rPr>
              <a:t> delivers a message, the </a:t>
            </a:r>
            <a:r>
              <a:rPr lang="en-US" i="1">
                <a:latin typeface="Arial" panose="020B0604020202020204" pitchFamily="34" charset="0"/>
                <a:cs typeface="Arial" panose="020B0604020202020204" pitchFamily="34" charset="0"/>
              </a:rPr>
              <a:t>Receiver</a:t>
            </a:r>
            <a:r>
              <a:rPr lang="en-US">
                <a:latin typeface="Arial" panose="020B0604020202020204" pitchFamily="34" charset="0"/>
                <a:cs typeface="Arial" panose="020B0604020202020204" pitchFamily="34" charset="0"/>
              </a:rPr>
              <a:t> demonstrates understanding by repeating or paraphrasing the message, and the </a:t>
            </a:r>
            <a:r>
              <a:rPr lang="en-US" i="1">
                <a:latin typeface="Arial" panose="020B0604020202020204" pitchFamily="34" charset="0"/>
                <a:cs typeface="Arial" panose="020B0604020202020204" pitchFamily="34" charset="0"/>
              </a:rPr>
              <a:t>Sender</a:t>
            </a:r>
            <a:r>
              <a:rPr lang="en-US">
                <a:latin typeface="Arial" panose="020B0604020202020204" pitchFamily="34" charset="0"/>
                <a:cs typeface="Arial" panose="020B0604020202020204" pitchFamily="34" charset="0"/>
              </a:rPr>
              <a:t> confirms that the message was heard correctly. </a:t>
            </a:r>
          </a:p>
          <a:p>
            <a:pPr marL="181225" lvl="0" indent="-181225">
              <a:buFont typeface="Arial" panose="020B0604020202020204" pitchFamily="34" charset="0"/>
              <a:buChar char="•"/>
            </a:pPr>
            <a:r>
              <a:rPr lang="en-US" b="0" i="0">
                <a:solidFill>
                  <a:srgbClr val="333333"/>
                </a:solidFill>
                <a:effectLst/>
                <a:latin typeface="Arial" panose="020B0604020202020204" pitchFamily="34" charset="0"/>
              </a:rPr>
              <a:t>Each verbal handoff should end with the </a:t>
            </a:r>
            <a:r>
              <a:rPr lang="en-US" b="0" i="1">
                <a:solidFill>
                  <a:srgbClr val="333333"/>
                </a:solidFill>
                <a:effectLst/>
                <a:latin typeface="Arial" panose="020B0604020202020204" pitchFamily="34" charset="0"/>
              </a:rPr>
              <a:t>Receiver</a:t>
            </a:r>
            <a:r>
              <a:rPr lang="en-US" b="0" i="0">
                <a:solidFill>
                  <a:srgbClr val="333333"/>
                </a:solidFill>
                <a:effectLst/>
                <a:latin typeface="Arial" panose="020B0604020202020204" pitchFamily="34" charset="0"/>
              </a:rPr>
              <a:t> conducting a readback of what the </a:t>
            </a:r>
            <a:r>
              <a:rPr lang="en-US" b="0" i="1">
                <a:solidFill>
                  <a:srgbClr val="333333"/>
                </a:solidFill>
                <a:effectLst/>
                <a:latin typeface="Arial" panose="020B0604020202020204" pitchFamily="34" charset="0"/>
              </a:rPr>
              <a:t>Sender</a:t>
            </a:r>
            <a:r>
              <a:rPr lang="en-US" b="0" i="0">
                <a:solidFill>
                  <a:srgbClr val="333333"/>
                </a:solidFill>
                <a:effectLst/>
                <a:latin typeface="Arial" panose="020B0604020202020204" pitchFamily="34" charset="0"/>
              </a:rPr>
              <a:t> said. If the </a:t>
            </a:r>
            <a:r>
              <a:rPr lang="en-US" b="0" i="1">
                <a:solidFill>
                  <a:srgbClr val="333333"/>
                </a:solidFill>
                <a:effectLst/>
                <a:latin typeface="Arial" panose="020B0604020202020204" pitchFamily="34" charset="0"/>
              </a:rPr>
              <a:t>Receiver</a:t>
            </a:r>
            <a:r>
              <a:rPr lang="en-US" b="0" i="0">
                <a:solidFill>
                  <a:srgbClr val="333333"/>
                </a:solidFill>
                <a:effectLst/>
                <a:latin typeface="Arial" panose="020B0604020202020204" pitchFamily="34" charset="0"/>
              </a:rPr>
              <a:t> does not offer a readback, the </a:t>
            </a:r>
            <a:r>
              <a:rPr lang="en-US" b="0" i="1">
                <a:solidFill>
                  <a:srgbClr val="333333"/>
                </a:solidFill>
                <a:effectLst/>
                <a:latin typeface="Arial" panose="020B0604020202020204" pitchFamily="34" charset="0"/>
              </a:rPr>
              <a:t>Sender</a:t>
            </a:r>
            <a:r>
              <a:rPr lang="en-US" b="0" i="0">
                <a:solidFill>
                  <a:srgbClr val="333333"/>
                </a:solidFill>
                <a:effectLst/>
                <a:latin typeface="Arial" panose="020B0604020202020204" pitchFamily="34" charset="0"/>
              </a:rPr>
              <a:t> should remind them: "Give me a readback.“</a:t>
            </a:r>
          </a:p>
          <a:p>
            <a:pPr marL="181225" lvl="0" indent="-181225">
              <a:buFont typeface="Arial" panose="020B0604020202020204" pitchFamily="34" charset="0"/>
              <a:buChar char="•"/>
            </a:pPr>
            <a:r>
              <a:rPr lang="en-US">
                <a:solidFill>
                  <a:schemeClr val="tx1"/>
                </a:solidFill>
                <a:latin typeface="Arial" panose="020B0604020202020204" pitchFamily="34" charset="0"/>
                <a:cs typeface="Arial" panose="020B0604020202020204" pitchFamily="34" charset="0"/>
              </a:rPr>
              <a:t>Closed-loop communication helps prevent miscommunication and is even more critical when the sender and receiver have </a:t>
            </a:r>
            <a:r>
              <a:rPr lang="en-US" b="1">
                <a:solidFill>
                  <a:schemeClr val="tx1"/>
                </a:solidFill>
                <a:latin typeface="Arial" panose="020B0604020202020204" pitchFamily="34" charset="0"/>
                <a:cs typeface="Arial" panose="020B0604020202020204" pitchFamily="34" charset="0"/>
              </a:rPr>
              <a:t>differences in language, culture, organizations, and in some cases equipment, e.g., measurement may be different between countries.</a:t>
            </a:r>
            <a:endParaRPr lang="en-US" b="1" u="sng">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Transition by Saying: </a:t>
            </a:r>
          </a:p>
          <a:p>
            <a:r>
              <a:rPr lang="en-US">
                <a:latin typeface="Arial" panose="020B0604020202020204" pitchFamily="34" charset="0"/>
                <a:cs typeface="Arial" panose="020B0604020202020204" pitchFamily="34" charset="0"/>
              </a:rPr>
              <a:t>Remember that there is a </a:t>
            </a:r>
            <a:r>
              <a:rPr lang="en-US" i="1">
                <a:latin typeface="Arial" panose="020B0604020202020204" pitchFamily="34" charset="0"/>
                <a:cs typeface="Arial" panose="020B0604020202020204" pitchFamily="34" charset="0"/>
              </a:rPr>
              <a:t>Sender</a:t>
            </a:r>
            <a:r>
              <a:rPr lang="en-US">
                <a:latin typeface="Arial" panose="020B0604020202020204" pitchFamily="34" charset="0"/>
                <a:cs typeface="Arial" panose="020B0604020202020204" pitchFamily="34" charset="0"/>
              </a:rPr>
              <a:t> and a </a:t>
            </a:r>
            <a:r>
              <a:rPr lang="en-US" i="1">
                <a:latin typeface="Arial" panose="020B0604020202020204" pitchFamily="34" charset="0"/>
                <a:cs typeface="Arial" panose="020B0604020202020204" pitchFamily="34" charset="0"/>
              </a:rPr>
              <a:t>Receiver</a:t>
            </a:r>
            <a:r>
              <a:rPr lang="en-US">
                <a:latin typeface="Arial" panose="020B0604020202020204" pitchFamily="34" charset="0"/>
                <a:cs typeface="Arial" panose="020B0604020202020204" pitchFamily="34" charset="0"/>
              </a:rPr>
              <a:t> of information, let’s look at the responsibilities of each in closed-loop communications.</a:t>
            </a:r>
          </a:p>
          <a:p>
            <a:r>
              <a:rPr lang="en-US">
                <a:latin typeface="Arial" panose="020B0604020202020204" pitchFamily="34" charset="0"/>
                <a:cs typeface="Arial" panose="020B0604020202020204" pitchFamily="34" charset="0"/>
              </a:rPr>
              <a:t> </a:t>
            </a:r>
            <a:endParaRPr lang="en-US">
              <a:solidFill>
                <a:srgbClr val="0071BC"/>
              </a:solidFill>
              <a:latin typeface="Arial" panose="020B0604020202020204" pitchFamily="34" charset="0"/>
              <a:cs typeface="Arial" panose="020B0604020202020204" pitchFamily="34" charset="0"/>
            </a:endParaRPr>
          </a:p>
          <a:p>
            <a:r>
              <a:rPr lang="en-US" b="1">
                <a:solidFill>
                  <a:srgbClr val="0071BC"/>
                </a:solidFill>
                <a:latin typeface="Arial" panose="020B0604020202020204" pitchFamily="34" charset="0"/>
                <a:cs typeface="Arial" panose="020B0604020202020204" pitchFamily="34" charset="0"/>
              </a:rPr>
              <a:t>Continue to the next slide.</a:t>
            </a:r>
            <a:endParaRPr lang="en-US">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A593429-E2AB-7B43-A189-7E538E99723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5972" y="4868691"/>
            <a:ext cx="358141" cy="352545"/>
          </a:xfrm>
          <a:prstGeom prst="rect">
            <a:avLst/>
          </a:prstGeom>
          <a:ln w="38100">
            <a:solidFill>
              <a:schemeClr val="bg1"/>
            </a:solidFill>
          </a:ln>
        </p:spPr>
      </p:pic>
      <p:pic>
        <p:nvPicPr>
          <p:cNvPr id="7" name="Picture 6">
            <a:extLst>
              <a:ext uri="{FF2B5EF4-FFF2-40B4-BE49-F238E27FC236}">
                <a16:creationId xmlns:a16="http://schemas.microsoft.com/office/drawing/2014/main" id="{DC3613F5-92C8-4E2C-BEC1-C673AB61105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5972" y="7874747"/>
            <a:ext cx="358141" cy="352545"/>
          </a:xfrm>
          <a:prstGeom prst="rect">
            <a:avLst/>
          </a:prstGeom>
          <a:ln w="38100">
            <a:solidFill>
              <a:schemeClr val="bg1"/>
            </a:solidFill>
          </a:ln>
        </p:spPr>
      </p:pic>
      <p:sp>
        <p:nvSpPr>
          <p:cNvPr id="8" name="Slide Number Placeholder 7">
            <a:extLst>
              <a:ext uri="{FF2B5EF4-FFF2-40B4-BE49-F238E27FC236}">
                <a16:creationId xmlns:a16="http://schemas.microsoft.com/office/drawing/2014/main" id="{E39181E6-BADB-4454-8B55-CDE857822CD2}"/>
              </a:ext>
            </a:extLst>
          </p:cNvPr>
          <p:cNvSpPr>
            <a:spLocks noGrp="1"/>
          </p:cNvSpPr>
          <p:nvPr>
            <p:ph type="sldNum" sz="quarter" idx="5"/>
          </p:nvPr>
        </p:nvSpPr>
        <p:spPr/>
        <p:txBody>
          <a:bodyPr/>
          <a:lstStyle/>
          <a:p>
            <a:r>
              <a:rPr lang="en-US"/>
              <a:t>Page </a:t>
            </a:r>
            <a:fld id="{DC560E63-01E2-440B-ACB9-4776CFEFFF6C}" type="slidenum">
              <a:rPr lang="en-US" smtClean="0"/>
              <a:pPr/>
              <a:t>17</a:t>
            </a:fld>
            <a:endParaRPr lang="en-US"/>
          </a:p>
        </p:txBody>
      </p:sp>
      <p:pic>
        <p:nvPicPr>
          <p:cNvPr id="4" name="Picture 3">
            <a:extLst>
              <a:ext uri="{FF2B5EF4-FFF2-40B4-BE49-F238E27FC236}">
                <a16:creationId xmlns:a16="http://schemas.microsoft.com/office/drawing/2014/main" id="{C0DE82D9-95E8-7B03-0979-17CA3E9A6E36}"/>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25972" y="4261540"/>
            <a:ext cx="358141" cy="352545"/>
          </a:xfrm>
          <a:prstGeom prst="rect">
            <a:avLst/>
          </a:prstGeom>
          <a:ln w="38100">
            <a:solidFill>
              <a:schemeClr val="bg1"/>
            </a:solidFill>
          </a:ln>
        </p:spPr>
      </p:pic>
    </p:spTree>
    <p:extLst>
      <p:ext uri="{BB962C8B-B14F-4D97-AF65-F5344CB8AC3E}">
        <p14:creationId xmlns:p14="http://schemas.microsoft.com/office/powerpoint/2010/main" val="17217861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1200" cy="2543175"/>
          </a:xfrm>
        </p:spPr>
      </p:sp>
      <p:sp>
        <p:nvSpPr>
          <p:cNvPr id="3" name="Notes Placeholder 2"/>
          <p:cNvSpPr>
            <a:spLocks noGrp="1"/>
          </p:cNvSpPr>
          <p:nvPr>
            <p:ph type="body" idx="1"/>
          </p:nvPr>
        </p:nvSpPr>
        <p:spPr/>
        <p:txBody>
          <a:bodyPr/>
          <a:lstStyle/>
          <a:p>
            <a:pPr defTabSz="966529">
              <a:defRPr/>
            </a:pPr>
            <a:r>
              <a:rPr lang="en-US" b="1" u="sng">
                <a:latin typeface="Arial" panose="020B0604020202020204" pitchFamily="34" charset="0"/>
                <a:cs typeface="Arial" panose="020B0604020202020204" pitchFamily="34" charset="0"/>
              </a:rPr>
              <a:t>Instructor Notes: </a:t>
            </a:r>
          </a:p>
          <a:p>
            <a:pPr defTabSz="966529">
              <a:defRPr/>
            </a:pPr>
            <a:r>
              <a:rPr lang="en-US" b="1">
                <a:latin typeface="Arial" panose="020B0604020202020204" pitchFamily="34" charset="0"/>
                <a:cs typeface="Arial" panose="020B0604020202020204" pitchFamily="34" charset="0"/>
              </a:rPr>
              <a:t>THIS SLIDE IS OPTIONAL. SKIP IF SHORT ON TIME OR STUDENTS ARE ADVANCED.</a:t>
            </a:r>
            <a:endParaRPr lang="en-US" b="1" u="sng">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Talking Points:</a:t>
            </a:r>
            <a:endParaRPr lang="en-US" b="1" u="sng" kern="1200">
              <a:solidFill>
                <a:schemeClr val="tx1"/>
              </a:solidFill>
              <a:effectLst/>
              <a:latin typeface="Arial" panose="020B0604020202020204" pitchFamily="34" charset="0"/>
              <a:cs typeface="Arial" panose="020B0604020202020204" pitchFamily="34" charset="0"/>
            </a:endParaRPr>
          </a:p>
          <a:p>
            <a:pPr marL="181225" indent="-181225" defTabSz="966529">
              <a:buFont typeface="Arial" panose="020B0604020202020204" pitchFamily="34" charset="0"/>
              <a:buChar char="•"/>
              <a:defRPr/>
            </a:pPr>
            <a:r>
              <a:rPr lang="en-US" kern="1200">
                <a:solidFill>
                  <a:schemeClr val="tx1"/>
                </a:solidFill>
                <a:effectLst/>
                <a:latin typeface="Arial" panose="020B0604020202020204" pitchFamily="34" charset="0"/>
                <a:cs typeface="Arial" panose="020B0604020202020204" pitchFamily="34" charset="0"/>
              </a:rPr>
              <a:t>As you can see here, the </a:t>
            </a:r>
            <a:r>
              <a:rPr lang="en-US" i="1" kern="1200">
                <a:solidFill>
                  <a:schemeClr val="tx1"/>
                </a:solidFill>
                <a:effectLst/>
                <a:latin typeface="Arial" panose="020B0604020202020204" pitchFamily="34" charset="0"/>
                <a:cs typeface="Arial" panose="020B0604020202020204" pitchFamily="34" charset="0"/>
              </a:rPr>
              <a:t>Sender</a:t>
            </a:r>
            <a:r>
              <a:rPr lang="en-US" kern="1200">
                <a:solidFill>
                  <a:schemeClr val="tx1"/>
                </a:solidFill>
                <a:effectLst/>
                <a:latin typeface="Arial" panose="020B0604020202020204" pitchFamily="34" charset="0"/>
                <a:cs typeface="Arial" panose="020B0604020202020204" pitchFamily="34" charset="0"/>
              </a:rPr>
              <a:t> and </a:t>
            </a:r>
            <a:r>
              <a:rPr lang="en-US" i="1" kern="1200">
                <a:solidFill>
                  <a:schemeClr val="tx1"/>
                </a:solidFill>
                <a:effectLst/>
                <a:latin typeface="Arial" panose="020B0604020202020204" pitchFamily="34" charset="0"/>
                <a:cs typeface="Arial" panose="020B0604020202020204" pitchFamily="34" charset="0"/>
              </a:rPr>
              <a:t>Receiver</a:t>
            </a:r>
            <a:r>
              <a:rPr lang="en-US" kern="1200">
                <a:solidFill>
                  <a:schemeClr val="tx1"/>
                </a:solidFill>
                <a:effectLst/>
                <a:latin typeface="Arial" panose="020B0604020202020204" pitchFamily="34" charset="0"/>
                <a:cs typeface="Arial" panose="020B0604020202020204" pitchFamily="34" charset="0"/>
              </a:rPr>
              <a:t> each has responsibilities in effective communication</a:t>
            </a:r>
          </a:p>
          <a:p>
            <a:pPr marL="181225" marR="0" lvl="0" indent="-181225" algn="l" defTabSz="966529"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kern="1200">
                <a:solidFill>
                  <a:schemeClr val="tx1"/>
                </a:solidFill>
                <a:effectLst/>
                <a:latin typeface="Arial" panose="020B0604020202020204" pitchFamily="34" charset="0"/>
                <a:cs typeface="Arial" panose="020B0604020202020204" pitchFamily="34" charset="0"/>
              </a:rPr>
              <a:t>First the </a:t>
            </a:r>
            <a:r>
              <a:rPr lang="en-US" i="1" kern="1200">
                <a:solidFill>
                  <a:schemeClr val="tx1"/>
                </a:solidFill>
                <a:effectLst/>
                <a:latin typeface="Arial" panose="020B0604020202020204" pitchFamily="34" charset="0"/>
                <a:cs typeface="Arial" panose="020B0604020202020204" pitchFamily="34" charset="0"/>
              </a:rPr>
              <a:t>Sender</a:t>
            </a:r>
            <a:r>
              <a:rPr lang="en-US" kern="1200">
                <a:solidFill>
                  <a:schemeClr val="tx1"/>
                </a:solidFill>
                <a:effectLst/>
                <a:latin typeface="Arial" panose="020B0604020202020204" pitchFamily="34" charset="0"/>
                <a:cs typeface="Arial" panose="020B0604020202020204" pitchFamily="34" charset="0"/>
              </a:rPr>
              <a:t> should use the MIST format and emphasize the priority of treatment, be concise, and allow for questions.</a:t>
            </a:r>
          </a:p>
          <a:p>
            <a:pPr marL="181225" indent="-181225" defTabSz="966529">
              <a:buFont typeface="Arial" panose="020B0604020202020204" pitchFamily="34" charset="0"/>
              <a:buChar char="•"/>
              <a:defRPr/>
            </a:pPr>
            <a:r>
              <a:rPr lang="en-US" kern="1200">
                <a:solidFill>
                  <a:schemeClr val="tx1"/>
                </a:solidFill>
                <a:effectLst/>
                <a:latin typeface="Arial" panose="020B0604020202020204" pitchFamily="34" charset="0"/>
                <a:cs typeface="Arial" panose="020B0604020202020204" pitchFamily="34" charset="0"/>
              </a:rPr>
              <a:t>When using the MIST format, clearly </a:t>
            </a:r>
            <a:r>
              <a:rPr lang="en-US">
                <a:latin typeface="Arial" panose="020B0604020202020204" pitchFamily="34" charset="0"/>
                <a:cs typeface="Arial" panose="020B0604020202020204" pitchFamily="34" charset="0"/>
              </a:rPr>
              <a:t>say ““Mechanism is… Injury is…Signs and Symptoms are…Treatments are…”</a:t>
            </a:r>
            <a:endParaRPr lang="en-US" kern="1200">
              <a:solidFill>
                <a:schemeClr val="tx1"/>
              </a:solidFill>
              <a:effectLst/>
              <a:latin typeface="Arial" panose="020B0604020202020204" pitchFamily="34" charset="0"/>
              <a:cs typeface="Arial" panose="020B0604020202020204" pitchFamily="34" charset="0"/>
            </a:endParaRPr>
          </a:p>
          <a:p>
            <a:pPr marL="181225" marR="0" lvl="0" indent="-181225" algn="l" defTabSz="966529"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kern="1200">
                <a:solidFill>
                  <a:schemeClr val="tx1"/>
                </a:solidFill>
                <a:effectLst/>
                <a:latin typeface="Arial" panose="020B0604020202020204" pitchFamily="34" charset="0"/>
                <a:cs typeface="Arial" panose="020B0604020202020204" pitchFamily="34" charset="0"/>
              </a:rPr>
              <a:t>The </a:t>
            </a:r>
            <a:r>
              <a:rPr lang="en-US" i="1" kern="1200">
                <a:solidFill>
                  <a:schemeClr val="tx1"/>
                </a:solidFill>
                <a:effectLst/>
                <a:latin typeface="Arial" panose="020B0604020202020204" pitchFamily="34" charset="0"/>
                <a:cs typeface="Arial" panose="020B0604020202020204" pitchFamily="34" charset="0"/>
              </a:rPr>
              <a:t>Receiver</a:t>
            </a:r>
            <a:r>
              <a:rPr lang="en-US" kern="1200">
                <a:solidFill>
                  <a:schemeClr val="tx1"/>
                </a:solidFill>
                <a:effectLst/>
                <a:latin typeface="Arial" panose="020B0604020202020204" pitchFamily="34" charset="0"/>
                <a:cs typeface="Arial" panose="020B0604020202020204" pitchFamily="34" charset="0"/>
              </a:rPr>
              <a:t> should summarize and/or paraphrase the message, be concise, and ask questions if they are unsure about something.</a:t>
            </a:r>
          </a:p>
          <a:p>
            <a:pPr marL="181225" indent="-181225" defTabSz="966529">
              <a:buFont typeface="Arial" panose="020B0604020202020204" pitchFamily="34" charset="0"/>
              <a:buChar char="•"/>
              <a:defRPr/>
            </a:pPr>
            <a:r>
              <a:rPr lang="en-US" kern="1200">
                <a:solidFill>
                  <a:schemeClr val="tx1"/>
                </a:solidFill>
                <a:effectLst/>
                <a:latin typeface="Arial" panose="020B0604020202020204" pitchFamily="34" charset="0"/>
                <a:cs typeface="Arial" panose="020B0604020202020204" pitchFamily="34" charset="0"/>
              </a:rPr>
              <a:t>Both the </a:t>
            </a:r>
            <a:r>
              <a:rPr lang="en-US" i="1" kern="1200">
                <a:solidFill>
                  <a:schemeClr val="tx1"/>
                </a:solidFill>
                <a:effectLst/>
                <a:latin typeface="Arial" panose="020B0604020202020204" pitchFamily="34" charset="0"/>
                <a:cs typeface="Arial" panose="020B0604020202020204" pitchFamily="34" charset="0"/>
              </a:rPr>
              <a:t>Sender</a:t>
            </a:r>
            <a:r>
              <a:rPr lang="en-US" kern="1200">
                <a:solidFill>
                  <a:schemeClr val="tx1"/>
                </a:solidFill>
                <a:effectLst/>
                <a:latin typeface="Arial" panose="020B0604020202020204" pitchFamily="34" charset="0"/>
                <a:cs typeface="Arial" panose="020B0604020202020204" pitchFamily="34" charset="0"/>
              </a:rPr>
              <a:t> and </a:t>
            </a:r>
            <a:r>
              <a:rPr lang="en-US" i="1" kern="1200">
                <a:solidFill>
                  <a:schemeClr val="tx1"/>
                </a:solidFill>
                <a:effectLst/>
                <a:latin typeface="Arial" panose="020B0604020202020204" pitchFamily="34" charset="0"/>
                <a:cs typeface="Arial" panose="020B0604020202020204" pitchFamily="34" charset="0"/>
              </a:rPr>
              <a:t>Receiver</a:t>
            </a:r>
            <a:r>
              <a:rPr lang="en-US" kern="1200">
                <a:solidFill>
                  <a:schemeClr val="tx1"/>
                </a:solidFill>
                <a:effectLst/>
                <a:latin typeface="Arial" panose="020B0604020202020204" pitchFamily="34" charset="0"/>
                <a:cs typeface="Arial" panose="020B0604020202020204" pitchFamily="34" charset="0"/>
              </a:rPr>
              <a:t> should use an appropriate delivery pace. </a:t>
            </a:r>
          </a:p>
          <a:p>
            <a:endParaRPr lang="en-US">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Transition by Saying: </a:t>
            </a:r>
          </a:p>
          <a:p>
            <a:r>
              <a:rPr lang="en-US">
                <a:latin typeface="Arial" panose="020B0604020202020204" pitchFamily="34" charset="0"/>
                <a:cs typeface="Arial" panose="020B0604020202020204" pitchFamily="34" charset="0"/>
              </a:rPr>
              <a:t>In the next section we’ll focus on the last component of an effective patient handoff. This part is new so make sure you understand </a:t>
            </a:r>
            <a:r>
              <a:rPr lang="en-US" i="1">
                <a:latin typeface="Arial" panose="020B0604020202020204" pitchFamily="34" charset="0"/>
                <a:cs typeface="Arial" panose="020B0604020202020204" pitchFamily="34" charset="0"/>
              </a:rPr>
              <a:t>when</a:t>
            </a:r>
            <a:r>
              <a:rPr lang="en-US">
                <a:latin typeface="Arial" panose="020B0604020202020204" pitchFamily="34" charset="0"/>
                <a:cs typeface="Arial" panose="020B0604020202020204" pitchFamily="34" charset="0"/>
              </a:rPr>
              <a:t> and </a:t>
            </a:r>
            <a:r>
              <a:rPr lang="en-US" i="1">
                <a:latin typeface="Arial" panose="020B0604020202020204" pitchFamily="34" charset="0"/>
                <a:cs typeface="Arial" panose="020B0604020202020204" pitchFamily="34" charset="0"/>
              </a:rPr>
              <a:t>how</a:t>
            </a:r>
            <a:r>
              <a:rPr lang="en-US">
                <a:latin typeface="Arial" panose="020B0604020202020204" pitchFamily="34" charset="0"/>
                <a:cs typeface="Arial" panose="020B0604020202020204" pitchFamily="34" charset="0"/>
              </a:rPr>
              <a:t> to do it and </a:t>
            </a:r>
            <a:r>
              <a:rPr lang="en-US" i="1">
                <a:latin typeface="Arial" panose="020B0604020202020204" pitchFamily="34" charset="0"/>
                <a:cs typeface="Arial" panose="020B0604020202020204" pitchFamily="34" charset="0"/>
              </a:rPr>
              <a:t>why</a:t>
            </a:r>
            <a:r>
              <a:rPr lang="en-US">
                <a:latin typeface="Arial" panose="020B0604020202020204" pitchFamily="34" charset="0"/>
                <a:cs typeface="Arial" panose="020B0604020202020204" pitchFamily="34" charset="0"/>
              </a:rPr>
              <a:t> it’s important.</a:t>
            </a:r>
          </a:p>
          <a:p>
            <a:endParaRPr lang="en-US">
              <a:latin typeface="Arial" panose="020B0604020202020204" pitchFamily="34" charset="0"/>
              <a:cs typeface="Arial" panose="020B0604020202020204" pitchFamily="34" charset="0"/>
            </a:endParaRPr>
          </a:p>
          <a:p>
            <a:r>
              <a:rPr lang="en-US" b="1">
                <a:solidFill>
                  <a:srgbClr val="0071BC"/>
                </a:solidFill>
                <a:latin typeface="Arial" panose="020B0604020202020204" pitchFamily="34" charset="0"/>
                <a:cs typeface="Arial" panose="020B0604020202020204" pitchFamily="34" charset="0"/>
              </a:rPr>
              <a:t>Continue to the next slide.</a:t>
            </a:r>
          </a:p>
          <a:p>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D45DEA92-4AFA-B542-843D-8EC9B169325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5973" y="4909585"/>
            <a:ext cx="358141" cy="352545"/>
          </a:xfrm>
          <a:prstGeom prst="rect">
            <a:avLst/>
          </a:prstGeom>
          <a:ln w="38100">
            <a:solidFill>
              <a:schemeClr val="bg1"/>
            </a:solidFill>
          </a:ln>
        </p:spPr>
      </p:pic>
      <p:pic>
        <p:nvPicPr>
          <p:cNvPr id="6" name="Picture 5">
            <a:extLst>
              <a:ext uri="{FF2B5EF4-FFF2-40B4-BE49-F238E27FC236}">
                <a16:creationId xmlns:a16="http://schemas.microsoft.com/office/drawing/2014/main" id="{39E93BBC-0F6D-4ACD-9A60-891668840CE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5972" y="6529661"/>
            <a:ext cx="358141" cy="352545"/>
          </a:xfrm>
          <a:prstGeom prst="rect">
            <a:avLst/>
          </a:prstGeom>
          <a:ln w="38100">
            <a:solidFill>
              <a:schemeClr val="bg1"/>
            </a:solidFill>
          </a:ln>
        </p:spPr>
      </p:pic>
      <p:sp>
        <p:nvSpPr>
          <p:cNvPr id="5" name="Slide Number Placeholder 4">
            <a:extLst>
              <a:ext uri="{FF2B5EF4-FFF2-40B4-BE49-F238E27FC236}">
                <a16:creationId xmlns:a16="http://schemas.microsoft.com/office/drawing/2014/main" id="{9813FE1A-A6F6-4F71-973A-71627787C42A}"/>
              </a:ext>
            </a:extLst>
          </p:cNvPr>
          <p:cNvSpPr>
            <a:spLocks noGrp="1"/>
          </p:cNvSpPr>
          <p:nvPr>
            <p:ph type="sldNum" sz="quarter" idx="5"/>
          </p:nvPr>
        </p:nvSpPr>
        <p:spPr/>
        <p:txBody>
          <a:bodyPr/>
          <a:lstStyle/>
          <a:p>
            <a:r>
              <a:rPr lang="en-US"/>
              <a:t>Page </a:t>
            </a:r>
            <a:fld id="{DC560E63-01E2-440B-ACB9-4776CFEFFF6C}" type="slidenum">
              <a:rPr lang="en-US" smtClean="0"/>
              <a:pPr/>
              <a:t>18</a:t>
            </a:fld>
            <a:endParaRPr lang="en-US"/>
          </a:p>
        </p:txBody>
      </p:sp>
      <p:pic>
        <p:nvPicPr>
          <p:cNvPr id="4" name="Picture 3">
            <a:extLst>
              <a:ext uri="{FF2B5EF4-FFF2-40B4-BE49-F238E27FC236}">
                <a16:creationId xmlns:a16="http://schemas.microsoft.com/office/drawing/2014/main" id="{8191EDB2-CDAA-ED22-2C5F-2CE1BED6068E}"/>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25972" y="4405670"/>
            <a:ext cx="358141" cy="352545"/>
          </a:xfrm>
          <a:prstGeom prst="rect">
            <a:avLst/>
          </a:prstGeom>
          <a:ln w="38100">
            <a:solidFill>
              <a:schemeClr val="bg1"/>
            </a:solidFill>
          </a:ln>
        </p:spPr>
      </p:pic>
    </p:spTree>
    <p:extLst>
      <p:ext uri="{BB962C8B-B14F-4D97-AF65-F5344CB8AC3E}">
        <p14:creationId xmlns:p14="http://schemas.microsoft.com/office/powerpoint/2010/main" val="42210957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1200" cy="2543175"/>
          </a:xfrm>
        </p:spPr>
      </p:sp>
      <p:sp>
        <p:nvSpPr>
          <p:cNvPr id="3" name="Notes Placeholder 2"/>
          <p:cNvSpPr>
            <a:spLocks noGrp="1"/>
          </p:cNvSpPr>
          <p:nvPr>
            <p:ph type="body" idx="1"/>
          </p:nvPr>
        </p:nvSpPr>
        <p:spPr>
          <a:xfrm>
            <a:off x="894081" y="4229146"/>
            <a:ext cx="5540587" cy="3683683"/>
          </a:xfrm>
        </p:spPr>
        <p:txBody>
          <a:bodyPr/>
          <a:lstStyle/>
          <a:p>
            <a:r>
              <a:rPr lang="en-US" b="1" u="sng">
                <a:latin typeface="Arial" panose="020B0604020202020204" pitchFamily="34" charset="0"/>
                <a:cs typeface="Arial" panose="020B0604020202020204" pitchFamily="34" charset="0"/>
              </a:rPr>
              <a:t>Instructor Notes:</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None</a:t>
            </a:r>
          </a:p>
          <a:p>
            <a:endParaRPr lang="en-US" b="1" u="sng">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Talking Points:</a:t>
            </a:r>
          </a:p>
          <a:p>
            <a:pPr marL="181225" indent="-181225">
              <a:buFont typeface="Arial" panose="020B0604020202020204" pitchFamily="34" charset="0"/>
              <a:buChar char="•"/>
            </a:pPr>
            <a:r>
              <a:rPr lang="en-US" kern="1200">
                <a:solidFill>
                  <a:schemeClr val="tx1"/>
                </a:solidFill>
                <a:effectLst/>
                <a:latin typeface="Arial" panose="020B0604020202020204" pitchFamily="34" charset="0"/>
                <a:cs typeface="Arial" panose="020B0604020202020204" pitchFamily="34" charset="0"/>
              </a:rPr>
              <a:t>The third component of a successful patient handoff</a:t>
            </a:r>
            <a:r>
              <a:rPr lang="en-US">
                <a:latin typeface="Arial" panose="020B0604020202020204" pitchFamily="34" charset="0"/>
                <a:cs typeface="Arial" panose="020B0604020202020204" pitchFamily="34" charset="0"/>
              </a:rPr>
              <a:t> is t</a:t>
            </a:r>
            <a:r>
              <a:rPr lang="en-US" kern="1200">
                <a:solidFill>
                  <a:schemeClr val="tx1"/>
                </a:solidFill>
                <a:effectLst/>
                <a:latin typeface="Arial" panose="020B0604020202020204" pitchFamily="34" charset="0"/>
                <a:cs typeface="Arial" panose="020B0604020202020204" pitchFamily="34" charset="0"/>
              </a:rPr>
              <a:t>he clear and explicit transfer of responsibility for the patient’s care from one provider to the next.</a:t>
            </a:r>
          </a:p>
          <a:p>
            <a:pPr marL="181225" indent="-181225">
              <a:buFont typeface="Arial" panose="020B0604020202020204" pitchFamily="34" charset="0"/>
              <a:buChar char="•"/>
            </a:pPr>
            <a:r>
              <a:rPr lang="en-US" kern="1200">
                <a:solidFill>
                  <a:schemeClr val="tx1"/>
                </a:solidFill>
                <a:effectLst/>
                <a:latin typeface="Arial" panose="020B0604020202020204" pitchFamily="34" charset="0"/>
                <a:cs typeface="Arial" panose="020B0604020202020204" pitchFamily="34" charset="0"/>
              </a:rPr>
              <a:t>Specifically calling this out is a new concept, but it is just as important as communication and documentation. </a:t>
            </a:r>
          </a:p>
          <a:p>
            <a:endParaRPr lang="en-US">
              <a:latin typeface="Arial" panose="020B0604020202020204" pitchFamily="34" charset="0"/>
              <a:cs typeface="Arial" panose="020B0604020202020204" pitchFamily="34" charset="0"/>
            </a:endParaRPr>
          </a:p>
          <a:p>
            <a:pPr defTabSz="966529">
              <a:defRPr/>
            </a:pPr>
            <a:endParaRPr lang="en-US" b="1">
              <a:solidFill>
                <a:srgbClr val="0071BC"/>
              </a:solidFill>
              <a:latin typeface="Arial" panose="020B0604020202020204" pitchFamily="34" charset="0"/>
              <a:cs typeface="Arial" panose="020B0604020202020204" pitchFamily="34" charset="0"/>
            </a:endParaRPr>
          </a:p>
          <a:p>
            <a:pPr defTabSz="966529">
              <a:defRPr/>
            </a:pPr>
            <a:r>
              <a:rPr lang="en-US" b="1" u="sng">
                <a:latin typeface="Arial" panose="020B0604020202020204" pitchFamily="34" charset="0"/>
                <a:cs typeface="Arial" panose="020B0604020202020204" pitchFamily="34" charset="0"/>
              </a:rPr>
              <a:t>Transition:</a:t>
            </a:r>
          </a:p>
          <a:p>
            <a:pPr marL="171450" indent="-171450" defTabSz="966529">
              <a:buFont typeface="Arial" panose="020B0604020202020204" pitchFamily="34" charset="0"/>
              <a:buChar char="•"/>
              <a:defRPr/>
            </a:pPr>
            <a:r>
              <a:rPr lang="en-US">
                <a:latin typeface="Arial" panose="020B0604020202020204" pitchFamily="34" charset="0"/>
                <a:cs typeface="Arial" panose="020B0604020202020204" pitchFamily="34" charset="0"/>
              </a:rPr>
              <a:t>Let’s talk more about what this means and the best way to do it.</a:t>
            </a:r>
            <a:endParaRPr lang="en-US">
              <a:solidFill>
                <a:srgbClr val="0071BC"/>
              </a:solidFill>
              <a:latin typeface="Arial" panose="020B0604020202020204" pitchFamily="34" charset="0"/>
              <a:cs typeface="Arial" panose="020B0604020202020204" pitchFamily="34" charset="0"/>
            </a:endParaRPr>
          </a:p>
          <a:p>
            <a:pPr defTabSz="966529">
              <a:defRPr/>
            </a:pPr>
            <a:endParaRPr lang="en-US" b="1">
              <a:solidFill>
                <a:srgbClr val="0071BC"/>
              </a:solidFill>
              <a:latin typeface="Arial" panose="020B0604020202020204" pitchFamily="34" charset="0"/>
              <a:cs typeface="Arial" panose="020B0604020202020204" pitchFamily="34" charset="0"/>
            </a:endParaRPr>
          </a:p>
          <a:p>
            <a:pPr defTabSz="966529">
              <a:defRPr/>
            </a:pPr>
            <a:r>
              <a:rPr lang="en-US" b="1">
                <a:solidFill>
                  <a:srgbClr val="0071BC"/>
                </a:solidFill>
                <a:latin typeface="Arial" panose="020B0604020202020204" pitchFamily="34" charset="0"/>
                <a:cs typeface="Arial" panose="020B0604020202020204" pitchFamily="34" charset="0"/>
              </a:rPr>
              <a:t>Continue to the next slide.</a:t>
            </a:r>
          </a:p>
          <a:p>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4223F349-AEF0-6F46-B0E0-105496A74E0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5973" y="4942979"/>
            <a:ext cx="358141" cy="352545"/>
          </a:xfrm>
          <a:prstGeom prst="rect">
            <a:avLst/>
          </a:prstGeom>
          <a:ln w="38100">
            <a:solidFill>
              <a:schemeClr val="bg1"/>
            </a:solidFill>
          </a:ln>
        </p:spPr>
      </p:pic>
      <p:sp>
        <p:nvSpPr>
          <p:cNvPr id="5" name="Slide Number Placeholder 4">
            <a:extLst>
              <a:ext uri="{FF2B5EF4-FFF2-40B4-BE49-F238E27FC236}">
                <a16:creationId xmlns:a16="http://schemas.microsoft.com/office/drawing/2014/main" id="{025F4DD3-5F03-4472-9606-B646C6FD0A10}"/>
              </a:ext>
            </a:extLst>
          </p:cNvPr>
          <p:cNvSpPr>
            <a:spLocks noGrp="1"/>
          </p:cNvSpPr>
          <p:nvPr>
            <p:ph type="sldNum" sz="quarter" idx="5"/>
          </p:nvPr>
        </p:nvSpPr>
        <p:spPr/>
        <p:txBody>
          <a:bodyPr/>
          <a:lstStyle/>
          <a:p>
            <a:r>
              <a:rPr lang="en-US"/>
              <a:t>Page </a:t>
            </a:r>
            <a:fld id="{DC560E63-01E2-440B-ACB9-4776CFEFFF6C}" type="slidenum">
              <a:rPr lang="en-US" smtClean="0"/>
              <a:pPr/>
              <a:t>19</a:t>
            </a:fld>
            <a:endParaRPr lang="en-US"/>
          </a:p>
        </p:txBody>
      </p:sp>
      <p:pic>
        <p:nvPicPr>
          <p:cNvPr id="8" name="Picture 7">
            <a:extLst>
              <a:ext uri="{FF2B5EF4-FFF2-40B4-BE49-F238E27FC236}">
                <a16:creationId xmlns:a16="http://schemas.microsoft.com/office/drawing/2014/main" id="{77E13573-B7FA-4D9F-4288-28D0334FE72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5973" y="5994003"/>
            <a:ext cx="358141" cy="352545"/>
          </a:xfrm>
          <a:prstGeom prst="rect">
            <a:avLst/>
          </a:prstGeom>
          <a:ln w="38100">
            <a:solidFill>
              <a:schemeClr val="bg1"/>
            </a:solidFill>
          </a:ln>
        </p:spPr>
      </p:pic>
      <p:pic>
        <p:nvPicPr>
          <p:cNvPr id="9" name="Picture 8">
            <a:extLst>
              <a:ext uri="{FF2B5EF4-FFF2-40B4-BE49-F238E27FC236}">
                <a16:creationId xmlns:a16="http://schemas.microsoft.com/office/drawing/2014/main" id="{550392DE-EEA3-45AC-C43D-EC34D06BDA97}"/>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25973" y="4268850"/>
            <a:ext cx="358141" cy="352545"/>
          </a:xfrm>
          <a:prstGeom prst="rect">
            <a:avLst/>
          </a:prstGeom>
          <a:ln w="38100">
            <a:solidFill>
              <a:schemeClr val="bg1"/>
            </a:solidFill>
          </a:ln>
        </p:spPr>
      </p:pic>
    </p:spTree>
    <p:extLst>
      <p:ext uri="{BB962C8B-B14F-4D97-AF65-F5344CB8AC3E}">
        <p14:creationId xmlns:p14="http://schemas.microsoft.com/office/powerpoint/2010/main" val="12991694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1200" cy="2543175"/>
          </a:xfrm>
        </p:spPr>
      </p:sp>
      <p:sp>
        <p:nvSpPr>
          <p:cNvPr id="3" name="Notes Placeholder 2"/>
          <p:cNvSpPr>
            <a:spLocks noGrp="1"/>
          </p:cNvSpPr>
          <p:nvPr>
            <p:ph type="body" idx="1"/>
          </p:nvPr>
        </p:nvSpPr>
        <p:spPr>
          <a:xfrm>
            <a:off x="830849" y="4263190"/>
            <a:ext cx="5565085" cy="4427419"/>
          </a:xfrm>
        </p:spPr>
        <p:txBody>
          <a:bodyPr/>
          <a:lstStyle/>
          <a:p>
            <a:r>
              <a:rPr lang="en-US" b="1" u="sng">
                <a:latin typeface="Arial" panose="020B0604020202020204" pitchFamily="34" charset="0"/>
                <a:cs typeface="Arial" panose="020B0604020202020204" pitchFamily="34" charset="0"/>
              </a:rPr>
              <a:t>Instructor Notes:</a:t>
            </a:r>
          </a:p>
          <a:p>
            <a:pPr marL="171450" indent="-171450">
              <a:buFont typeface="Arial" panose="020B0604020202020204" pitchFamily="34" charset="0"/>
              <a:buChar char="•"/>
            </a:pPr>
            <a:r>
              <a:rPr lang="en-US" kern="1200">
                <a:solidFill>
                  <a:schemeClr val="tx1"/>
                </a:solidFill>
                <a:effectLst/>
                <a:latin typeface="Arial" panose="020B0604020202020204" pitchFamily="34" charset="0"/>
                <a:cs typeface="Arial" panose="020B0604020202020204" pitchFamily="34" charset="0"/>
              </a:rPr>
              <a:t>None</a:t>
            </a:r>
            <a:endParaRPr lang="en-US" b="1" u="sng">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Talking Points:</a:t>
            </a:r>
          </a:p>
          <a:p>
            <a:pPr marL="181225" indent="-181225">
              <a:buFont typeface="Arial" panose="020B0604020202020204" pitchFamily="34" charset="0"/>
              <a:buChar char="•"/>
            </a:pPr>
            <a:r>
              <a:rPr lang="en-US" kern="1200">
                <a:solidFill>
                  <a:schemeClr val="tx1"/>
                </a:solidFill>
                <a:effectLst/>
                <a:latin typeface="Arial" panose="020B0604020202020204" pitchFamily="34" charset="0"/>
                <a:cs typeface="Arial" panose="020B0604020202020204" pitchFamily="34" charset="0"/>
              </a:rPr>
              <a:t>This action </a:t>
            </a:r>
            <a:r>
              <a:rPr lang="en-US">
                <a:latin typeface="Arial" panose="020B0604020202020204" pitchFamily="34" charset="0"/>
                <a:cs typeface="Arial" panose="020B0604020202020204" pitchFamily="34" charset="0"/>
              </a:rPr>
              <a:t>ensures </a:t>
            </a:r>
            <a:r>
              <a:rPr lang="en-US" kern="1200">
                <a:solidFill>
                  <a:schemeClr val="tx1"/>
                </a:solidFill>
                <a:effectLst/>
                <a:latin typeface="Arial" panose="020B0604020202020204" pitchFamily="34" charset="0"/>
                <a:cs typeface="Arial" panose="020B0604020202020204" pitchFamily="34" charset="0"/>
              </a:rPr>
              <a:t>that one care provider explicitly transfers responsibility for the patient’s care to the next care provider, while the next care provider explicitly accepts ownership and responsibility for the patient </a:t>
            </a:r>
            <a:r>
              <a:rPr lang="en-US" i="1" kern="1200">
                <a:solidFill>
                  <a:schemeClr val="bg1">
                    <a:lumMod val="65000"/>
                  </a:schemeClr>
                </a:solidFill>
                <a:effectLst/>
                <a:latin typeface="Arial" panose="020B0604020202020204" pitchFamily="34" charset="0"/>
                <a:cs typeface="Arial" panose="020B0604020202020204" pitchFamily="34" charset="0"/>
              </a:rPr>
              <a:t>(Cooper, n.d.). </a:t>
            </a:r>
          </a:p>
          <a:p>
            <a:pPr marL="181225" indent="-181225">
              <a:buFont typeface="Arial" panose="020B0604020202020204" pitchFamily="34" charset="0"/>
              <a:buChar char="•"/>
            </a:pPr>
            <a:r>
              <a:rPr lang="en-US" kern="1200">
                <a:solidFill>
                  <a:schemeClr val="tx1"/>
                </a:solidFill>
                <a:effectLst/>
                <a:latin typeface="Arial" panose="020B0604020202020204" pitchFamily="34" charset="0"/>
                <a:cs typeface="Arial" panose="020B0604020202020204" pitchFamily="34" charset="0"/>
              </a:rPr>
              <a:t>This step can help </a:t>
            </a:r>
            <a:r>
              <a:rPr lang="en-US">
                <a:latin typeface="Arial" panose="020B0604020202020204" pitchFamily="34" charset="0"/>
                <a:cs typeface="Arial" panose="020B0604020202020204" pitchFamily="34" charset="0"/>
              </a:rPr>
              <a:t>prevent</a:t>
            </a:r>
            <a:r>
              <a:rPr lang="en-US" kern="1200">
                <a:solidFill>
                  <a:schemeClr val="tx1"/>
                </a:solidFill>
                <a:effectLst/>
                <a:latin typeface="Arial" panose="020B0604020202020204" pitchFamily="34" charset="0"/>
                <a:cs typeface="Arial" panose="020B0604020202020204" pitchFamily="34" charset="0"/>
              </a:rPr>
              <a:t> “diffusion of responsibility” that leads to confusion of who needs to do what </a:t>
            </a:r>
            <a:r>
              <a:rPr lang="en-US" i="1" kern="1200">
                <a:solidFill>
                  <a:schemeClr val="bg1">
                    <a:lumMod val="65000"/>
                  </a:schemeClr>
                </a:solidFill>
                <a:effectLst/>
                <a:latin typeface="Arial" panose="020B0604020202020204" pitchFamily="34" charset="0"/>
                <a:cs typeface="Arial" panose="020B0604020202020204" pitchFamily="34" charset="0"/>
              </a:rPr>
              <a:t>(Henricksen &amp; Dayton, 2006; O’Conner, 1997; West, 2000). </a:t>
            </a:r>
            <a:r>
              <a:rPr lang="en-US">
                <a:latin typeface="Arial" panose="020B0604020202020204" pitchFamily="34" charset="0"/>
                <a:cs typeface="Arial" panose="020B0604020202020204" pitchFamily="34" charset="0"/>
              </a:rPr>
              <a:t>N</a:t>
            </a:r>
            <a:r>
              <a:rPr lang="en-US" kern="1200">
                <a:solidFill>
                  <a:schemeClr val="tx1"/>
                </a:solidFill>
                <a:effectLst/>
                <a:latin typeface="Arial" panose="020B0604020202020204" pitchFamily="34" charset="0"/>
                <a:cs typeface="Arial" panose="020B0604020202020204" pitchFamily="34" charset="0"/>
              </a:rPr>
              <a:t>ot explicitly knowing who is in-charge of the patient at any given time can adversely affect patient care.</a:t>
            </a:r>
          </a:p>
          <a:p>
            <a:pPr marL="181225" indent="-181225">
              <a:buFont typeface="Arial" panose="020B0604020202020204" pitchFamily="34" charset="0"/>
              <a:buChar char="•"/>
            </a:pPr>
            <a:r>
              <a:rPr lang="en-US" kern="1200">
                <a:solidFill>
                  <a:schemeClr val="tx1"/>
                </a:solidFill>
                <a:effectLst/>
                <a:latin typeface="Arial" panose="020B0604020202020204" pitchFamily="34" charset="0"/>
                <a:cs typeface="Arial" panose="020B0604020202020204" pitchFamily="34" charset="0"/>
              </a:rPr>
              <a:t>The sender should clearly say, “the patient is yours” and the receiver should respond with, “the patient is mine.” To close the loop, the sender should repeat “the patient is yours.”</a:t>
            </a:r>
          </a:p>
          <a:p>
            <a:pPr marL="181225" indent="-181225">
              <a:buFont typeface="Arial" panose="020B0604020202020204" pitchFamily="34" charset="0"/>
              <a:buChar char="•"/>
            </a:pPr>
            <a:r>
              <a:rPr lang="en-US" kern="1200">
                <a:solidFill>
                  <a:schemeClr val="tx1"/>
                </a:solidFill>
                <a:effectLst/>
                <a:latin typeface="Arial" panose="020B0604020202020204" pitchFamily="34" charset="0"/>
                <a:cs typeface="Arial" panose="020B0604020202020204" pitchFamily="34" charset="0"/>
              </a:rPr>
              <a:t>If verbally saying “the patient is yours/mine” is not possible, use non-verbal signals such as a fist bump or thumbs up to show transfer of care. Create this plan with your team or unit if possible. </a:t>
            </a:r>
          </a:p>
          <a:p>
            <a:pPr marL="181225" indent="-181225">
              <a:buFont typeface="Arial" panose="020B0604020202020204" pitchFamily="34" charset="0"/>
              <a:buChar char="•"/>
            </a:pPr>
            <a:r>
              <a:rPr lang="en-US" kern="1200">
                <a:solidFill>
                  <a:schemeClr val="tx1"/>
                </a:solidFill>
                <a:effectLst/>
                <a:latin typeface="Arial" panose="020B0604020202020204" pitchFamily="34" charset="0"/>
                <a:cs typeface="Arial" panose="020B0604020202020204" pitchFamily="34" charset="0"/>
              </a:rPr>
              <a:t>If you are the </a:t>
            </a:r>
            <a:r>
              <a:rPr lang="en-US" i="1" kern="1200">
                <a:solidFill>
                  <a:schemeClr val="tx1"/>
                </a:solidFill>
                <a:effectLst/>
                <a:latin typeface="Arial" panose="020B0604020202020204" pitchFamily="34" charset="0"/>
                <a:cs typeface="Arial" panose="020B0604020202020204" pitchFamily="34" charset="0"/>
              </a:rPr>
              <a:t>Receiver</a:t>
            </a:r>
            <a:r>
              <a:rPr lang="en-US" kern="1200">
                <a:solidFill>
                  <a:schemeClr val="tx1"/>
                </a:solidFill>
                <a:effectLst/>
                <a:latin typeface="Arial" panose="020B0604020202020204" pitchFamily="34" charset="0"/>
                <a:cs typeface="Arial" panose="020B0604020202020204" pitchFamily="34" charset="0"/>
              </a:rPr>
              <a:t>, DO NOT accept responsibility for the patient until you </a:t>
            </a:r>
            <a:r>
              <a:rPr lang="en-US" u="sng" kern="1200">
                <a:solidFill>
                  <a:schemeClr val="tx1"/>
                </a:solidFill>
                <a:effectLst/>
                <a:latin typeface="Arial" panose="020B0604020202020204" pitchFamily="34" charset="0"/>
                <a:cs typeface="Arial" panose="020B0604020202020204" pitchFamily="34" charset="0"/>
              </a:rPr>
              <a:t>understand</a:t>
            </a:r>
            <a:r>
              <a:rPr lang="en-US" kern="1200">
                <a:solidFill>
                  <a:schemeClr val="tx1"/>
                </a:solidFill>
                <a:effectLst/>
                <a:latin typeface="Arial" panose="020B0604020202020204" pitchFamily="34" charset="0"/>
                <a:cs typeface="Arial" panose="020B0604020202020204" pitchFamily="34" charset="0"/>
              </a:rPr>
              <a:t> what the </a:t>
            </a:r>
            <a:r>
              <a:rPr lang="en-US" i="1" kern="1200">
                <a:solidFill>
                  <a:schemeClr val="tx1"/>
                </a:solidFill>
                <a:effectLst/>
                <a:latin typeface="Arial" panose="020B0604020202020204" pitchFamily="34" charset="0"/>
                <a:cs typeface="Arial" panose="020B0604020202020204" pitchFamily="34" charset="0"/>
              </a:rPr>
              <a:t>Sender</a:t>
            </a:r>
            <a:r>
              <a:rPr lang="en-US" kern="1200">
                <a:solidFill>
                  <a:schemeClr val="tx1"/>
                </a:solidFill>
                <a:effectLst/>
                <a:latin typeface="Arial" panose="020B0604020202020204" pitchFamily="34" charset="0"/>
                <a:cs typeface="Arial" panose="020B0604020202020204" pitchFamily="34" charset="0"/>
              </a:rPr>
              <a:t> told you about the patient. Accept only when you are be responsible for the patient’s care. </a:t>
            </a:r>
            <a:r>
              <a:rPr lang="en-US" b="1">
                <a:latin typeface="Arial" panose="020B0604020202020204" pitchFamily="34" charset="0"/>
                <a:cs typeface="Arial" panose="020B0604020202020204" pitchFamily="34" charset="0"/>
              </a:rPr>
              <a:t>DO </a:t>
            </a:r>
            <a:r>
              <a:rPr lang="en-US" b="1" kern="1200">
                <a:solidFill>
                  <a:schemeClr val="tx1"/>
                </a:solidFill>
                <a:effectLst/>
                <a:latin typeface="Arial" panose="020B0604020202020204" pitchFamily="34" charset="0"/>
                <a:cs typeface="Arial" panose="020B0604020202020204" pitchFamily="34" charset="0"/>
              </a:rPr>
              <a:t>NOT</a:t>
            </a:r>
            <a:r>
              <a:rPr lang="en-US" kern="1200">
                <a:solidFill>
                  <a:schemeClr val="tx1"/>
                </a:solidFill>
                <a:effectLst/>
                <a:latin typeface="Arial" panose="020B0604020202020204" pitchFamily="34" charset="0"/>
                <a:cs typeface="Arial" panose="020B0604020202020204" pitchFamily="34" charset="0"/>
              </a:rPr>
              <a:t> take responsibility </a:t>
            </a:r>
            <a:r>
              <a:rPr lang="en-US">
                <a:latin typeface="Arial" panose="020B0604020202020204" pitchFamily="34" charset="0"/>
                <a:cs typeface="Arial" panose="020B0604020202020204" pitchFamily="34" charset="0"/>
              </a:rPr>
              <a:t>for</a:t>
            </a:r>
            <a:r>
              <a:rPr lang="en-US" kern="1200">
                <a:solidFill>
                  <a:schemeClr val="tx1"/>
                </a:solidFill>
                <a:effectLst/>
                <a:latin typeface="Arial" panose="020B0604020202020204" pitchFamily="34" charset="0"/>
                <a:cs typeface="Arial" panose="020B0604020202020204" pitchFamily="34" charset="0"/>
              </a:rPr>
              <a:t> a patient if you </a:t>
            </a:r>
            <a:r>
              <a:rPr lang="en-US" b="1" kern="1200">
                <a:solidFill>
                  <a:schemeClr val="tx1"/>
                </a:solidFill>
                <a:effectLst/>
                <a:latin typeface="Arial" panose="020B0604020202020204" pitchFamily="34" charset="0"/>
                <a:cs typeface="Arial" panose="020B0604020202020204" pitchFamily="34" charset="0"/>
              </a:rPr>
              <a:t>DO NOT </a:t>
            </a:r>
            <a:r>
              <a:rPr lang="en-US" kern="1200">
                <a:solidFill>
                  <a:schemeClr val="tx1"/>
                </a:solidFill>
                <a:effectLst/>
                <a:latin typeface="Arial" panose="020B0604020202020204" pitchFamily="34" charset="0"/>
                <a:cs typeface="Arial" panose="020B0604020202020204" pitchFamily="34" charset="0"/>
              </a:rPr>
              <a:t>know what happened or what is going on. </a:t>
            </a:r>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Ask:</a:t>
            </a:r>
          </a:p>
          <a:p>
            <a:pPr marL="181225" indent="-181225">
              <a:buFont typeface="Arial" panose="020B0604020202020204" pitchFamily="34" charset="0"/>
              <a:buChar char="•"/>
            </a:pPr>
            <a:r>
              <a:rPr lang="en-US" i="1">
                <a:solidFill>
                  <a:schemeClr val="accent1"/>
                </a:solidFill>
                <a:latin typeface="Arial" panose="020B0604020202020204" pitchFamily="34" charset="0"/>
                <a:cs typeface="Arial" panose="020B0604020202020204" pitchFamily="34" charset="0"/>
              </a:rPr>
              <a:t>Have you ever experienced a patient handoff where there was a diffusion of responsibility? </a:t>
            </a:r>
          </a:p>
          <a:p>
            <a:pPr marL="181225" indent="-181225">
              <a:buFont typeface="Arial" panose="020B0604020202020204" pitchFamily="34" charset="0"/>
              <a:buChar char="•"/>
            </a:pPr>
            <a:r>
              <a:rPr lang="en-US" i="1">
                <a:solidFill>
                  <a:schemeClr val="accent1"/>
                </a:solidFill>
                <a:latin typeface="Arial" panose="020B0604020202020204" pitchFamily="34" charset="0"/>
                <a:cs typeface="Arial" panose="020B0604020202020204" pitchFamily="34" charset="0"/>
              </a:rPr>
              <a:t>What happened?</a:t>
            </a:r>
          </a:p>
          <a:p>
            <a:pPr marL="181225" indent="-181225">
              <a:buFont typeface="Arial" panose="020B0604020202020204" pitchFamily="34" charset="0"/>
              <a:buChar char="•"/>
            </a:pPr>
            <a:r>
              <a:rPr lang="en-US" i="1">
                <a:solidFill>
                  <a:schemeClr val="accent1"/>
                </a:solidFill>
                <a:latin typeface="Arial" panose="020B0604020202020204" pitchFamily="34" charset="0"/>
                <a:cs typeface="Arial" panose="020B0604020202020204" pitchFamily="34" charset="0"/>
              </a:rPr>
              <a:t>What would you have done differently? </a:t>
            </a:r>
          </a:p>
          <a:p>
            <a:pPr marL="181225" indent="-181225">
              <a:buFont typeface="Arial" panose="020B0604020202020204" pitchFamily="34" charset="0"/>
              <a:buChar char="•"/>
            </a:pPr>
            <a:r>
              <a:rPr lang="en-US" i="1">
                <a:solidFill>
                  <a:schemeClr val="accent1"/>
                </a:solidFill>
                <a:latin typeface="Arial" panose="020B0604020202020204" pitchFamily="34" charset="0"/>
                <a:cs typeface="Arial" panose="020B0604020202020204" pitchFamily="34" charset="0"/>
              </a:rPr>
              <a:t>IF NO – What could happen if it’s not clear who is in-charge of the patient?</a:t>
            </a:r>
          </a:p>
          <a:p>
            <a:endParaRPr lang="en-US">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Transition by Saying:</a:t>
            </a:r>
          </a:p>
          <a:p>
            <a:r>
              <a:rPr lang="en-US">
                <a:latin typeface="Arial" panose="020B0604020202020204" pitchFamily="34" charset="0"/>
                <a:cs typeface="Arial" panose="020B0604020202020204" pitchFamily="34" charset="0"/>
              </a:rPr>
              <a:t>Let’s review the three parts of a successful handoff. </a:t>
            </a:r>
          </a:p>
          <a:p>
            <a:endParaRPr lang="en-US">
              <a:latin typeface="Arial" panose="020B0604020202020204" pitchFamily="34" charset="0"/>
              <a:cs typeface="Arial" panose="020B0604020202020204" pitchFamily="34" charset="0"/>
            </a:endParaRPr>
          </a:p>
          <a:p>
            <a:r>
              <a:rPr lang="en-US" b="1">
                <a:solidFill>
                  <a:srgbClr val="0071BC"/>
                </a:solidFill>
                <a:latin typeface="Arial" panose="020B0604020202020204" pitchFamily="34" charset="0"/>
                <a:cs typeface="Arial" panose="020B0604020202020204" pitchFamily="34" charset="0"/>
              </a:rPr>
              <a:t>Continue to the next slide.</a:t>
            </a:r>
            <a:endParaRPr lang="en-US">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2F1C04B-089B-A544-804B-9CC5D0B6D45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12297" y="8284197"/>
            <a:ext cx="358141" cy="352545"/>
          </a:xfrm>
          <a:prstGeom prst="rect">
            <a:avLst/>
          </a:prstGeom>
          <a:ln w="38100">
            <a:solidFill>
              <a:schemeClr val="bg1"/>
            </a:solidFill>
          </a:ln>
        </p:spPr>
      </p:pic>
      <p:pic>
        <p:nvPicPr>
          <p:cNvPr id="7" name="Picture 6">
            <a:extLst>
              <a:ext uri="{FF2B5EF4-FFF2-40B4-BE49-F238E27FC236}">
                <a16:creationId xmlns:a16="http://schemas.microsoft.com/office/drawing/2014/main" id="{14E503BD-B49A-5346-A1CC-479ECA3AAD5A}"/>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08410" y="4800600"/>
            <a:ext cx="358141" cy="352545"/>
          </a:xfrm>
          <a:prstGeom prst="rect">
            <a:avLst/>
          </a:prstGeom>
          <a:ln w="38100">
            <a:solidFill>
              <a:schemeClr val="bg1"/>
            </a:solidFill>
          </a:ln>
        </p:spPr>
      </p:pic>
      <p:sp>
        <p:nvSpPr>
          <p:cNvPr id="8" name="Slide Number Placeholder 7">
            <a:extLst>
              <a:ext uri="{FF2B5EF4-FFF2-40B4-BE49-F238E27FC236}">
                <a16:creationId xmlns:a16="http://schemas.microsoft.com/office/drawing/2014/main" id="{C376C7CD-DCE6-415F-996B-7D0777FA4B1E}"/>
              </a:ext>
            </a:extLst>
          </p:cNvPr>
          <p:cNvSpPr>
            <a:spLocks noGrp="1"/>
          </p:cNvSpPr>
          <p:nvPr>
            <p:ph type="sldNum" sz="quarter" idx="5"/>
          </p:nvPr>
        </p:nvSpPr>
        <p:spPr/>
        <p:txBody>
          <a:bodyPr/>
          <a:lstStyle/>
          <a:p>
            <a:r>
              <a:rPr lang="en-US"/>
              <a:t>Page </a:t>
            </a:r>
            <a:fld id="{DC560E63-01E2-440B-ACB9-4776CFEFFF6C}" type="slidenum">
              <a:rPr lang="en-US" smtClean="0"/>
              <a:pPr/>
              <a:t>20</a:t>
            </a:fld>
            <a:endParaRPr lang="en-US"/>
          </a:p>
        </p:txBody>
      </p:sp>
      <p:pic>
        <p:nvPicPr>
          <p:cNvPr id="4" name="Picture 3">
            <a:extLst>
              <a:ext uri="{FF2B5EF4-FFF2-40B4-BE49-F238E27FC236}">
                <a16:creationId xmlns:a16="http://schemas.microsoft.com/office/drawing/2014/main" id="{69A9274A-9F43-9A09-7C78-DD208BCC5225}"/>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25973" y="4302898"/>
            <a:ext cx="358141" cy="352545"/>
          </a:xfrm>
          <a:prstGeom prst="rect">
            <a:avLst/>
          </a:prstGeom>
          <a:ln w="38100">
            <a:solidFill>
              <a:schemeClr val="bg1"/>
            </a:solidFill>
          </a:ln>
        </p:spPr>
      </p:pic>
    </p:spTree>
    <p:extLst>
      <p:ext uri="{BB962C8B-B14F-4D97-AF65-F5344CB8AC3E}">
        <p14:creationId xmlns:p14="http://schemas.microsoft.com/office/powerpoint/2010/main" val="41030790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1200" cy="2543175"/>
          </a:xfrm>
        </p:spPr>
      </p:sp>
      <p:sp>
        <p:nvSpPr>
          <p:cNvPr id="3" name="Notes Placeholder 2"/>
          <p:cNvSpPr>
            <a:spLocks noGrp="1"/>
          </p:cNvSpPr>
          <p:nvPr>
            <p:ph type="body" idx="1"/>
          </p:nvPr>
        </p:nvSpPr>
        <p:spPr>
          <a:xfrm>
            <a:off x="839198" y="4332544"/>
            <a:ext cx="5703147" cy="3683683"/>
          </a:xfrm>
        </p:spPr>
        <p:txBody>
          <a:bodyPr/>
          <a:lstStyle/>
          <a:p>
            <a:r>
              <a:rPr lang="en-US" sz="1000" b="1" u="sng">
                <a:latin typeface="Arial" panose="020B0604020202020204" pitchFamily="34" charset="0"/>
                <a:cs typeface="Arial" panose="020B0604020202020204" pitchFamily="34" charset="0"/>
              </a:rPr>
              <a:t>Instructor Note:</a:t>
            </a:r>
            <a:r>
              <a:rPr lang="en-US" sz="1000" b="1">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US" sz="1000">
                <a:latin typeface="Arial" panose="020B0604020202020204" pitchFamily="34" charset="0"/>
                <a:cs typeface="Arial" panose="020B0604020202020204" pitchFamily="34" charset="0"/>
              </a:rPr>
              <a:t>These slides are animated so it will build to show comments </a:t>
            </a:r>
            <a:r>
              <a:rPr lang="en-US">
                <a:latin typeface="Arial" panose="020B0604020202020204" pitchFamily="34" charset="0"/>
                <a:cs typeface="Arial" panose="020B0604020202020204" pitchFamily="34" charset="0"/>
              </a:rPr>
              <a:t>below each card. </a:t>
            </a:r>
            <a:r>
              <a:rPr lang="en-US" i="1">
                <a:latin typeface="Arial" panose="020B0604020202020204" pitchFamily="34" charset="0"/>
                <a:cs typeface="Arial" panose="020B0604020202020204" pitchFamily="34" charset="0"/>
              </a:rPr>
              <a:t>Click once </a:t>
            </a:r>
            <a:r>
              <a:rPr lang="en-US">
                <a:latin typeface="Arial" panose="020B0604020202020204" pitchFamily="34" charset="0"/>
                <a:cs typeface="Arial" panose="020B0604020202020204" pitchFamily="34" charset="0"/>
              </a:rPr>
              <a:t>to show what’s below Document. </a:t>
            </a:r>
            <a:r>
              <a:rPr lang="en-US" i="1">
                <a:latin typeface="Arial" panose="020B0604020202020204" pitchFamily="34" charset="0"/>
                <a:cs typeface="Arial" panose="020B0604020202020204" pitchFamily="34" charset="0"/>
              </a:rPr>
              <a:t>Click a second </a:t>
            </a:r>
            <a:r>
              <a:rPr lang="en-US">
                <a:latin typeface="Arial" panose="020B0604020202020204" pitchFamily="34" charset="0"/>
                <a:cs typeface="Arial" panose="020B0604020202020204" pitchFamily="34" charset="0"/>
              </a:rPr>
              <a:t>time to show what’s below Communicate, and </a:t>
            </a:r>
            <a:r>
              <a:rPr lang="en-US" i="1">
                <a:latin typeface="Arial" panose="020B0604020202020204" pitchFamily="34" charset="0"/>
                <a:cs typeface="Arial" panose="020B0604020202020204" pitchFamily="34" charset="0"/>
              </a:rPr>
              <a:t>click a third time </a:t>
            </a:r>
            <a:r>
              <a:rPr lang="en-US">
                <a:latin typeface="Arial" panose="020B0604020202020204" pitchFamily="34" charset="0"/>
                <a:cs typeface="Arial" panose="020B0604020202020204" pitchFamily="34" charset="0"/>
              </a:rPr>
              <a:t>to show what’s below the Transfer card.</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The </a:t>
            </a:r>
            <a:r>
              <a:rPr lang="en-US" i="1">
                <a:latin typeface="Arial" panose="020B0604020202020204" pitchFamily="34" charset="0"/>
                <a:cs typeface="Arial" panose="020B0604020202020204" pitchFamily="34" charset="0"/>
              </a:rPr>
              <a:t>next slide </a:t>
            </a:r>
            <a:r>
              <a:rPr lang="en-US">
                <a:latin typeface="Arial" panose="020B0604020202020204" pitchFamily="34" charset="0"/>
                <a:cs typeface="Arial" panose="020B0604020202020204" pitchFamily="34" charset="0"/>
              </a:rPr>
              <a:t>after this one is Optional. Use </a:t>
            </a:r>
            <a:r>
              <a:rPr lang="en-US" b="1">
                <a:latin typeface="Arial" panose="020B0604020202020204" pitchFamily="34" charset="0"/>
                <a:cs typeface="Arial" panose="020B0604020202020204" pitchFamily="34" charset="0"/>
              </a:rPr>
              <a:t>Transition by Saying #1 </a:t>
            </a:r>
            <a:r>
              <a:rPr lang="en-US" i="1">
                <a:latin typeface="Arial" panose="020B0604020202020204" pitchFamily="34" charset="0"/>
                <a:cs typeface="Arial" panose="020B0604020202020204" pitchFamily="34" charset="0"/>
              </a:rPr>
              <a:t>if you plan to use </a:t>
            </a:r>
            <a:r>
              <a:rPr lang="en-US">
                <a:latin typeface="Arial" panose="020B0604020202020204" pitchFamily="34" charset="0"/>
                <a:cs typeface="Arial" panose="020B0604020202020204" pitchFamily="34" charset="0"/>
              </a:rPr>
              <a:t>that slide and </a:t>
            </a:r>
            <a:r>
              <a:rPr lang="en-US" b="1">
                <a:latin typeface="Arial" panose="020B0604020202020204" pitchFamily="34" charset="0"/>
                <a:cs typeface="Arial" panose="020B0604020202020204" pitchFamily="34" charset="0"/>
              </a:rPr>
              <a:t>Transition by Saying #2 </a:t>
            </a:r>
            <a:r>
              <a:rPr lang="en-US" i="1">
                <a:latin typeface="Arial" panose="020B0604020202020204" pitchFamily="34" charset="0"/>
                <a:cs typeface="Arial" panose="020B0604020202020204" pitchFamily="34" charset="0"/>
              </a:rPr>
              <a:t>if you plan to skip </a:t>
            </a:r>
            <a:r>
              <a:rPr lang="en-US">
                <a:latin typeface="Arial" panose="020B0604020202020204" pitchFamily="34" charset="0"/>
                <a:cs typeface="Arial" panose="020B0604020202020204" pitchFamily="34" charset="0"/>
              </a:rPr>
              <a:t>that slide.</a:t>
            </a:r>
            <a:endParaRPr lang="en-US" sz="1000">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Talking Points:</a:t>
            </a:r>
          </a:p>
          <a:p>
            <a:pPr marL="181225" indent="-181225">
              <a:buFont typeface="Arial" panose="020B0604020202020204" pitchFamily="34" charset="0"/>
              <a:buChar char="•"/>
            </a:pPr>
            <a:r>
              <a:rPr lang="en-US" kern="1200">
                <a:solidFill>
                  <a:schemeClr val="tx1"/>
                </a:solidFill>
                <a:effectLst/>
                <a:latin typeface="Arial" panose="020B0604020202020204" pitchFamily="34" charset="0"/>
                <a:cs typeface="Arial" panose="020B0604020202020204" pitchFamily="34" charset="0"/>
              </a:rPr>
              <a:t>There are three parts to a successful handoff: document patient care, communicate patient care, and clearly and explicitly transfer responsibility for the patient. </a:t>
            </a:r>
          </a:p>
          <a:p>
            <a:pPr marL="181225" marR="0" lvl="0" indent="-18122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kern="1200">
                <a:solidFill>
                  <a:schemeClr val="bg1">
                    <a:lumMod val="65000"/>
                  </a:schemeClr>
                </a:solidFill>
                <a:effectLst/>
                <a:latin typeface="Arial" panose="020B0604020202020204" pitchFamily="34" charset="0"/>
                <a:cs typeface="Arial" panose="020B0604020202020204" pitchFamily="34" charset="0"/>
              </a:rPr>
              <a:t>(c</a:t>
            </a:r>
            <a:r>
              <a:rPr lang="en-US" i="1" kern="1200">
                <a:solidFill>
                  <a:schemeClr val="bg1">
                    <a:lumMod val="65000"/>
                  </a:schemeClr>
                </a:solidFill>
                <a:effectLst/>
                <a:latin typeface="Arial" panose="020B0604020202020204" pitchFamily="34" charset="0"/>
                <a:cs typeface="Arial" panose="020B0604020202020204" pitchFamily="34" charset="0"/>
              </a:rPr>
              <a:t>lick once</a:t>
            </a:r>
            <a:r>
              <a:rPr lang="en-US" kern="1200">
                <a:solidFill>
                  <a:schemeClr val="bg1">
                    <a:lumMod val="65000"/>
                  </a:schemeClr>
                </a:solidFill>
                <a:effectLst/>
                <a:latin typeface="Arial" panose="020B0604020202020204" pitchFamily="34" charset="0"/>
                <a:cs typeface="Arial" panose="020B0604020202020204" pitchFamily="34" charset="0"/>
              </a:rPr>
              <a:t>) </a:t>
            </a:r>
            <a:r>
              <a:rPr lang="en-US" kern="1200">
                <a:solidFill>
                  <a:schemeClr val="tx1"/>
                </a:solidFill>
                <a:effectLst/>
                <a:latin typeface="Arial" panose="020B0604020202020204" pitchFamily="34" charset="0"/>
                <a:cs typeface="Arial" panose="020B0604020202020204" pitchFamily="34" charset="0"/>
              </a:rPr>
              <a:t>Written documentation can be accomplished in many ways, but we reviewed the TCCC card, which is organized with sections using the acronym MIST.</a:t>
            </a:r>
            <a:r>
              <a:rPr lang="en-US">
                <a:latin typeface="Arial" panose="020B0604020202020204" pitchFamily="34" charset="0"/>
                <a:cs typeface="Arial" panose="020B0604020202020204" pitchFamily="34" charset="0"/>
              </a:rPr>
              <a:t> </a:t>
            </a:r>
            <a:endParaRPr lang="en-US" kern="1200">
              <a:solidFill>
                <a:schemeClr val="tx1"/>
              </a:solidFill>
              <a:effectLst/>
              <a:latin typeface="Arial" panose="020B0604020202020204" pitchFamily="34" charset="0"/>
              <a:cs typeface="Arial" panose="020B0604020202020204" pitchFamily="34" charset="0"/>
            </a:endParaRPr>
          </a:p>
          <a:p>
            <a:pPr marL="181225" marR="0" lvl="0" indent="-18122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i="1" kern="1200">
                <a:solidFill>
                  <a:schemeClr val="bg1">
                    <a:lumMod val="65000"/>
                  </a:schemeClr>
                </a:solidFill>
                <a:effectLst/>
                <a:latin typeface="Arial" panose="020B0604020202020204" pitchFamily="34" charset="0"/>
                <a:cs typeface="Arial" panose="020B0604020202020204" pitchFamily="34" charset="0"/>
              </a:rPr>
              <a:t>(click a 2nd time) </a:t>
            </a:r>
            <a:r>
              <a:rPr lang="en-US" kern="1200">
                <a:solidFill>
                  <a:schemeClr val="tx1"/>
                </a:solidFill>
                <a:effectLst/>
                <a:latin typeface="Arial" panose="020B0604020202020204" pitchFamily="34" charset="0"/>
                <a:cs typeface="Arial" panose="020B0604020202020204" pitchFamily="34" charset="0"/>
              </a:rPr>
              <a:t>The verbal report is a shared responsibility between the </a:t>
            </a:r>
            <a:r>
              <a:rPr lang="en-US" i="1" kern="1200">
                <a:solidFill>
                  <a:schemeClr val="tx1"/>
                </a:solidFill>
                <a:effectLst/>
                <a:latin typeface="Arial" panose="020B0604020202020204" pitchFamily="34" charset="0"/>
                <a:cs typeface="Arial" panose="020B0604020202020204" pitchFamily="34" charset="0"/>
              </a:rPr>
              <a:t>Sender</a:t>
            </a:r>
            <a:r>
              <a:rPr lang="en-US" kern="1200">
                <a:solidFill>
                  <a:schemeClr val="tx1"/>
                </a:solidFill>
                <a:effectLst/>
                <a:latin typeface="Arial" panose="020B0604020202020204" pitchFamily="34" charset="0"/>
                <a:cs typeface="Arial" panose="020B0604020202020204" pitchFamily="34" charset="0"/>
              </a:rPr>
              <a:t> and </a:t>
            </a:r>
            <a:r>
              <a:rPr lang="en-US" i="1" kern="1200">
                <a:solidFill>
                  <a:schemeClr val="tx1"/>
                </a:solidFill>
                <a:effectLst/>
                <a:latin typeface="Arial" panose="020B0604020202020204" pitchFamily="34" charset="0"/>
                <a:cs typeface="Arial" panose="020B0604020202020204" pitchFamily="34" charset="0"/>
              </a:rPr>
              <a:t>Receiver</a:t>
            </a:r>
            <a:r>
              <a:rPr lang="en-US" kern="1200">
                <a:solidFill>
                  <a:schemeClr val="tx1"/>
                </a:solidFill>
                <a:effectLst/>
                <a:latin typeface="Arial" panose="020B0604020202020204" pitchFamily="34" charset="0"/>
                <a:cs typeface="Arial" panose="020B0604020202020204" pitchFamily="34" charset="0"/>
              </a:rPr>
              <a:t> of information. Both parties are required to close the communication loop.</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i="1" kern="1200">
                <a:solidFill>
                  <a:schemeClr val="bg1">
                    <a:lumMod val="65000"/>
                  </a:schemeClr>
                </a:solidFill>
                <a:effectLst/>
                <a:latin typeface="Arial" panose="020B0604020202020204" pitchFamily="34" charset="0"/>
                <a:cs typeface="Arial" panose="020B0604020202020204" pitchFamily="34" charset="0"/>
              </a:rPr>
              <a:t>(click a 3rd time)</a:t>
            </a:r>
            <a:r>
              <a:rPr lang="en-US" kern="1200">
                <a:solidFill>
                  <a:schemeClr val="bg1">
                    <a:lumMod val="65000"/>
                  </a:schemeClr>
                </a:solidFill>
                <a:effectLst/>
                <a:latin typeface="Arial" panose="020B0604020202020204" pitchFamily="34" charset="0"/>
                <a:cs typeface="Arial" panose="020B0604020202020204" pitchFamily="34" charset="0"/>
              </a:rPr>
              <a:t> </a:t>
            </a:r>
            <a:r>
              <a:rPr lang="en-US" kern="1200">
                <a:solidFill>
                  <a:schemeClr val="tx1"/>
                </a:solidFill>
                <a:effectLst/>
                <a:latin typeface="Arial" panose="020B0604020202020204" pitchFamily="34" charset="0"/>
                <a:cs typeface="Arial" panose="020B0604020202020204" pitchFamily="34" charset="0"/>
              </a:rPr>
              <a:t>Finally, the handoff is at risk without an explicit and clear transfer of responsibility</a:t>
            </a:r>
            <a:r>
              <a:rPr lang="en-US">
                <a:latin typeface="Arial" panose="020B0604020202020204" pitchFamily="34" charset="0"/>
                <a:cs typeface="Arial" panose="020B0604020202020204" pitchFamily="34" charset="0"/>
              </a:rPr>
              <a:t> for the patient</a:t>
            </a:r>
            <a:r>
              <a:rPr lang="en-US" kern="1200">
                <a:solidFill>
                  <a:schemeClr val="tx1"/>
                </a:solidFill>
                <a:effectLst/>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a:t>
            </a:r>
            <a:r>
              <a:rPr lang="en-US" kern="1200">
                <a:solidFill>
                  <a:schemeClr val="tx1"/>
                </a:solidFill>
                <a:effectLst/>
                <a:latin typeface="Arial" panose="020B0604020202020204" pitchFamily="34" charset="0"/>
                <a:cs typeface="Arial" panose="020B0604020202020204" pitchFamily="34" charset="0"/>
              </a:rPr>
              <a:t>The verbal receipt of responsibility must be confirmed </a:t>
            </a:r>
            <a:r>
              <a:rPr lang="en-US">
                <a:latin typeface="Arial" panose="020B0604020202020204" pitchFamily="34" charset="0"/>
                <a:cs typeface="Arial" panose="020B0604020202020204" pitchFamily="34" charset="0"/>
              </a:rPr>
              <a:t>to increase the changes of an effective handoff and positive patient outcomes</a:t>
            </a:r>
            <a:r>
              <a:rPr lang="en-US" kern="1200">
                <a:solidFill>
                  <a:schemeClr val="tx1"/>
                </a:solidFill>
                <a:effectLst/>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kern="1200">
              <a:solidFill>
                <a:schemeClr val="tx1"/>
              </a:solidFill>
              <a:effectLst/>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Transition by Saying #1 (say this if </a:t>
            </a:r>
            <a:r>
              <a:rPr lang="en-US" b="1" i="1" u="sng">
                <a:latin typeface="Arial" panose="020B0604020202020204" pitchFamily="34" charset="0"/>
                <a:cs typeface="Arial" panose="020B0604020202020204" pitchFamily="34" charset="0"/>
              </a:rPr>
              <a:t>using</a:t>
            </a:r>
            <a:r>
              <a:rPr lang="en-US" b="1" u="sng">
                <a:latin typeface="Arial" panose="020B0604020202020204" pitchFamily="34" charset="0"/>
                <a:cs typeface="Arial" panose="020B0604020202020204" pitchFamily="34" charset="0"/>
              </a:rPr>
              <a:t> next slide):</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Let’s frame everything we learned in the context of the Perfect Storm scenario.</a:t>
            </a:r>
          </a:p>
          <a:p>
            <a:pPr marL="171450" indent="-171450">
              <a:buFont typeface="Arial" panose="020B0604020202020204" pitchFamily="34" charset="0"/>
              <a:buChar char="•"/>
            </a:pPr>
            <a:endParaRPr lang="en-US" b="1">
              <a:solidFill>
                <a:srgbClr val="0071BC"/>
              </a:solidFill>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Transition by Saying #2 (say this </a:t>
            </a:r>
            <a:r>
              <a:rPr lang="en-US" b="1" i="1" u="sng">
                <a:latin typeface="Arial" panose="020B0604020202020204" pitchFamily="34" charset="0"/>
                <a:cs typeface="Arial" panose="020B0604020202020204" pitchFamily="34" charset="0"/>
              </a:rPr>
              <a:t>skipping</a:t>
            </a:r>
            <a:r>
              <a:rPr lang="en-US" b="1" u="sng">
                <a:latin typeface="Arial" panose="020B0604020202020204" pitchFamily="34" charset="0"/>
                <a:cs typeface="Arial" panose="020B0604020202020204" pitchFamily="34" charset="0"/>
              </a:rPr>
              <a:t> next slide):</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Let’s talk about at what this whole process might look like.</a:t>
            </a:r>
          </a:p>
          <a:p>
            <a:pPr marL="171450" indent="-171450">
              <a:buFont typeface="Arial" panose="020B0604020202020204" pitchFamily="34" charset="0"/>
              <a:buChar char="•"/>
            </a:pPr>
            <a:endParaRPr lang="en-US" b="1">
              <a:solidFill>
                <a:srgbClr val="0071BC"/>
              </a:solidFill>
              <a:latin typeface="Arial" panose="020B0604020202020204" pitchFamily="34" charset="0"/>
              <a:cs typeface="Arial" panose="020B0604020202020204" pitchFamily="34" charset="0"/>
            </a:endParaRPr>
          </a:p>
          <a:p>
            <a:endParaRPr lang="en-US" b="1">
              <a:solidFill>
                <a:srgbClr val="0071BC"/>
              </a:solidFill>
              <a:latin typeface="Arial" panose="020B0604020202020204" pitchFamily="34" charset="0"/>
              <a:cs typeface="Arial" panose="020B0604020202020204" pitchFamily="34" charset="0"/>
            </a:endParaRPr>
          </a:p>
          <a:p>
            <a:r>
              <a:rPr lang="en-US" b="1">
                <a:solidFill>
                  <a:srgbClr val="0071BC"/>
                </a:solidFill>
                <a:latin typeface="Arial" panose="020B0604020202020204" pitchFamily="34" charset="0"/>
                <a:cs typeface="Arial" panose="020B0604020202020204" pitchFamily="34" charset="0"/>
              </a:rPr>
              <a:t>Continue to the next slide.</a:t>
            </a:r>
          </a:p>
          <a:p>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AF743DE2-7BCC-7944-B351-DC0BAFC26AE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14712" y="5617747"/>
            <a:ext cx="358141" cy="352545"/>
          </a:xfrm>
          <a:prstGeom prst="rect">
            <a:avLst/>
          </a:prstGeom>
          <a:ln w="38100">
            <a:solidFill>
              <a:schemeClr val="bg1"/>
            </a:solidFill>
          </a:ln>
        </p:spPr>
      </p:pic>
      <p:pic>
        <p:nvPicPr>
          <p:cNvPr id="6" name="Picture 5">
            <a:extLst>
              <a:ext uri="{FF2B5EF4-FFF2-40B4-BE49-F238E27FC236}">
                <a16:creationId xmlns:a16="http://schemas.microsoft.com/office/drawing/2014/main" id="{0B011DEA-F0D5-4023-9C13-864298111E82}"/>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47884" y="4381183"/>
            <a:ext cx="358141" cy="352545"/>
          </a:xfrm>
          <a:prstGeom prst="rect">
            <a:avLst/>
          </a:prstGeom>
          <a:ln w="38100">
            <a:solidFill>
              <a:schemeClr val="bg1"/>
            </a:solidFill>
          </a:ln>
        </p:spPr>
      </p:pic>
      <p:sp>
        <p:nvSpPr>
          <p:cNvPr id="5" name="Slide Number Placeholder 4">
            <a:extLst>
              <a:ext uri="{FF2B5EF4-FFF2-40B4-BE49-F238E27FC236}">
                <a16:creationId xmlns:a16="http://schemas.microsoft.com/office/drawing/2014/main" id="{EF712EFA-2DD2-4980-9D35-99AC0DD1AC5E}"/>
              </a:ext>
            </a:extLst>
          </p:cNvPr>
          <p:cNvSpPr>
            <a:spLocks noGrp="1"/>
          </p:cNvSpPr>
          <p:nvPr>
            <p:ph type="sldNum" sz="quarter" idx="5"/>
          </p:nvPr>
        </p:nvSpPr>
        <p:spPr/>
        <p:txBody>
          <a:bodyPr/>
          <a:lstStyle/>
          <a:p>
            <a:r>
              <a:rPr lang="en-US"/>
              <a:t>Page </a:t>
            </a:r>
            <a:fld id="{DC560E63-01E2-440B-ACB9-4776CFEFFF6C}" type="slidenum">
              <a:rPr lang="en-US" smtClean="0"/>
              <a:pPr/>
              <a:t>21</a:t>
            </a:fld>
            <a:endParaRPr lang="en-US"/>
          </a:p>
        </p:txBody>
      </p:sp>
      <p:pic>
        <p:nvPicPr>
          <p:cNvPr id="4" name="Picture 3">
            <a:extLst>
              <a:ext uri="{FF2B5EF4-FFF2-40B4-BE49-F238E27FC236}">
                <a16:creationId xmlns:a16="http://schemas.microsoft.com/office/drawing/2014/main" id="{91D370AC-4C49-1072-C704-A69FE7627310}"/>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47884" y="7287128"/>
            <a:ext cx="358141" cy="352545"/>
          </a:xfrm>
          <a:prstGeom prst="rect">
            <a:avLst/>
          </a:prstGeom>
          <a:ln w="38100">
            <a:solidFill>
              <a:schemeClr val="bg1"/>
            </a:solidFill>
          </a:ln>
        </p:spPr>
      </p:pic>
    </p:spTree>
    <p:extLst>
      <p:ext uri="{BB962C8B-B14F-4D97-AF65-F5344CB8AC3E}">
        <p14:creationId xmlns:p14="http://schemas.microsoft.com/office/powerpoint/2010/main" val="38962282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2787" cy="2544763"/>
          </a:xfrm>
        </p:spPr>
      </p:sp>
      <p:sp>
        <p:nvSpPr>
          <p:cNvPr id="3" name="Notes Placeholder 2"/>
          <p:cNvSpPr>
            <a:spLocks noGrp="1"/>
          </p:cNvSpPr>
          <p:nvPr>
            <p:ph type="body" idx="1"/>
          </p:nvPr>
        </p:nvSpPr>
        <p:spPr>
          <a:xfrm>
            <a:off x="885217" y="4332544"/>
            <a:ext cx="5168342" cy="3387770"/>
          </a:xfrm>
        </p:spPr>
        <p:txBody>
          <a:bodyPr/>
          <a:lstStyle/>
          <a:p>
            <a:r>
              <a:rPr lang="en-US" b="1" u="sng">
                <a:latin typeface="Arial" panose="020B0604020202020204" pitchFamily="34" charset="0"/>
                <a:cs typeface="Arial" panose="020B0604020202020204" pitchFamily="34" charset="0"/>
              </a:rPr>
              <a:t>Instructor Notes: </a:t>
            </a:r>
            <a:endParaRPr lang="en-US">
              <a:latin typeface="Arial" panose="020B0604020202020204" pitchFamily="34" charset="0"/>
              <a:cs typeface="Arial" panose="020B0604020202020204" pitchFamily="34" charset="0"/>
            </a:endParaRPr>
          </a:p>
          <a:p>
            <a:r>
              <a:rPr lang="en-US" b="1">
                <a:latin typeface="Arial" panose="020B0604020202020204" pitchFamily="34" charset="0"/>
                <a:cs typeface="Arial" panose="020B0604020202020204" pitchFamily="34" charset="0"/>
              </a:rPr>
              <a:t>THIS SLIDE IS OPTIONAL. SKIP IF SHORT ON TIME OR STUDENTS ARE ADVANCED.</a:t>
            </a:r>
            <a:endParaRPr lang="en-US" b="1" u="sng">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Talking Points:</a:t>
            </a:r>
          </a:p>
          <a:p>
            <a:pPr marL="181225" indent="-181225">
              <a:buFont typeface="Arial" panose="020B0604020202020204" pitchFamily="34" charset="0"/>
              <a:buChar char="•"/>
            </a:pPr>
            <a:r>
              <a:rPr lang="en-US">
                <a:latin typeface="Arial" panose="020B0604020202020204" pitchFamily="34" charset="0"/>
                <a:cs typeface="Arial" panose="020B0604020202020204" pitchFamily="34" charset="0"/>
              </a:rPr>
              <a:t>Think back to the “The Perfect Storm”  scenario from the beginning of the training.</a:t>
            </a:r>
          </a:p>
          <a:p>
            <a:endParaRPr lang="en-US">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Ask:</a:t>
            </a:r>
          </a:p>
          <a:p>
            <a:pPr marL="181225" indent="-181225">
              <a:buFont typeface="Arial" panose="020B0604020202020204" pitchFamily="34" charset="0"/>
              <a:buChar char="•"/>
            </a:pPr>
            <a:r>
              <a:rPr lang="en-US" i="1">
                <a:solidFill>
                  <a:srgbClr val="0071BC"/>
                </a:solidFill>
                <a:latin typeface="Arial" panose="020B0604020202020204" pitchFamily="34" charset="0"/>
                <a:cs typeface="Arial" panose="020B0604020202020204" pitchFamily="34" charset="0"/>
              </a:rPr>
              <a:t>What were the handoffs during this scenario?</a:t>
            </a:r>
          </a:p>
          <a:p>
            <a:pPr marL="181225" indent="-181225">
              <a:buFont typeface="Arial" panose="020B0604020202020204" pitchFamily="34" charset="0"/>
              <a:buChar char="•"/>
            </a:pPr>
            <a:r>
              <a:rPr lang="en-US" i="1">
                <a:solidFill>
                  <a:srgbClr val="0071BC"/>
                </a:solidFill>
                <a:latin typeface="Arial" panose="020B0604020202020204" pitchFamily="34" charset="0"/>
                <a:cs typeface="Arial" panose="020B0604020202020204" pitchFamily="34" charset="0"/>
              </a:rPr>
              <a:t>How was the patient information documented? </a:t>
            </a:r>
          </a:p>
          <a:p>
            <a:pPr marL="181225" indent="-181225">
              <a:buFont typeface="Arial" panose="020B0604020202020204" pitchFamily="34" charset="0"/>
              <a:buChar char="•"/>
            </a:pPr>
            <a:r>
              <a:rPr lang="en-US" i="1">
                <a:solidFill>
                  <a:srgbClr val="0071BC"/>
                </a:solidFill>
                <a:latin typeface="Arial" panose="020B0604020202020204" pitchFamily="34" charset="0"/>
                <a:cs typeface="Arial" panose="020B0604020202020204" pitchFamily="34" charset="0"/>
              </a:rPr>
              <a:t>Was there a verbal exchange of information?</a:t>
            </a:r>
          </a:p>
          <a:p>
            <a:pPr marL="181225" indent="-181225">
              <a:buFont typeface="Arial" panose="020B0604020202020204" pitchFamily="34" charset="0"/>
              <a:buChar char="•"/>
            </a:pPr>
            <a:r>
              <a:rPr lang="en-US" i="1">
                <a:solidFill>
                  <a:srgbClr val="0071BC"/>
                </a:solidFill>
                <a:latin typeface="Arial" panose="020B0604020202020204" pitchFamily="34" charset="0"/>
                <a:cs typeface="Arial" panose="020B0604020202020204" pitchFamily="34" charset="0"/>
              </a:rPr>
              <a:t>Was there clear and explicit transfer of responsibility of care? </a:t>
            </a:r>
          </a:p>
          <a:p>
            <a:pPr marL="181225" indent="-181225">
              <a:buFont typeface="Arial" panose="020B0604020202020204" pitchFamily="34" charset="0"/>
              <a:buChar char="•"/>
            </a:pPr>
            <a:r>
              <a:rPr lang="en-US" i="1">
                <a:solidFill>
                  <a:srgbClr val="0071BC"/>
                </a:solidFill>
                <a:latin typeface="Arial" panose="020B0604020202020204" pitchFamily="34" charset="0"/>
                <a:cs typeface="Arial" panose="020B0604020202020204" pitchFamily="34" charset="0"/>
              </a:rPr>
              <a:t>Is there anything that you would have done differently? </a:t>
            </a:r>
          </a:p>
          <a:p>
            <a:endParaRPr lang="en-US">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Transition by Saying:</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Let’s talk about at what this whole process might look like.</a:t>
            </a:r>
          </a:p>
          <a:p>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a:p>
            <a:r>
              <a:rPr lang="en-US" sz="900" b="1">
                <a:solidFill>
                  <a:srgbClr val="0071BC"/>
                </a:solidFill>
                <a:latin typeface="Arial" panose="020B0604020202020204" pitchFamily="34" charset="0"/>
                <a:cs typeface="Arial" panose="020B0604020202020204" pitchFamily="34" charset="0"/>
              </a:rPr>
              <a:t>Continue to the next slide.</a:t>
            </a:r>
            <a:endParaRPr lang="en-US" sz="90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306261E0-3FFC-F94B-A5C2-3A9516B1AD5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5973" y="5154560"/>
            <a:ext cx="358141" cy="352545"/>
          </a:xfrm>
          <a:prstGeom prst="rect">
            <a:avLst/>
          </a:prstGeom>
          <a:ln w="38100">
            <a:solidFill>
              <a:schemeClr val="bg1"/>
            </a:solidFill>
          </a:ln>
        </p:spPr>
      </p:pic>
      <p:pic>
        <p:nvPicPr>
          <p:cNvPr id="12" name="Picture 11">
            <a:extLst>
              <a:ext uri="{FF2B5EF4-FFF2-40B4-BE49-F238E27FC236}">
                <a16:creationId xmlns:a16="http://schemas.microsoft.com/office/drawing/2014/main" id="{F9CE3176-BADB-6144-8480-FC325E1E05D2}"/>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17017" y="6690592"/>
            <a:ext cx="358141" cy="352545"/>
          </a:xfrm>
          <a:prstGeom prst="rect">
            <a:avLst/>
          </a:prstGeom>
          <a:ln w="38100">
            <a:solidFill>
              <a:schemeClr val="bg1"/>
            </a:solidFill>
          </a:ln>
        </p:spPr>
      </p:pic>
      <p:sp>
        <p:nvSpPr>
          <p:cNvPr id="5" name="Slide Number Placeholder 4">
            <a:extLst>
              <a:ext uri="{FF2B5EF4-FFF2-40B4-BE49-F238E27FC236}">
                <a16:creationId xmlns:a16="http://schemas.microsoft.com/office/drawing/2014/main" id="{7D13286A-3B09-4024-8947-3598CE080994}"/>
              </a:ext>
            </a:extLst>
          </p:cNvPr>
          <p:cNvSpPr>
            <a:spLocks noGrp="1"/>
          </p:cNvSpPr>
          <p:nvPr>
            <p:ph type="sldNum" sz="quarter" idx="5"/>
          </p:nvPr>
        </p:nvSpPr>
        <p:spPr/>
        <p:txBody>
          <a:bodyPr/>
          <a:lstStyle/>
          <a:p>
            <a:r>
              <a:rPr lang="en-US"/>
              <a:t>Page </a:t>
            </a:r>
            <a:fld id="{DC560E63-01E2-440B-ACB9-4776CFEFFF6C}" type="slidenum">
              <a:rPr lang="en-US" smtClean="0"/>
              <a:pPr/>
              <a:t>22</a:t>
            </a:fld>
            <a:endParaRPr lang="en-US"/>
          </a:p>
        </p:txBody>
      </p:sp>
      <p:pic>
        <p:nvPicPr>
          <p:cNvPr id="4" name="Picture 3">
            <a:extLst>
              <a:ext uri="{FF2B5EF4-FFF2-40B4-BE49-F238E27FC236}">
                <a16:creationId xmlns:a16="http://schemas.microsoft.com/office/drawing/2014/main" id="{92668283-6642-BAB2-5F94-F7DE1DEE81A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14713" y="4376320"/>
            <a:ext cx="358141" cy="352545"/>
          </a:xfrm>
          <a:prstGeom prst="rect">
            <a:avLst/>
          </a:prstGeom>
          <a:ln w="38100">
            <a:solidFill>
              <a:schemeClr val="bg1"/>
            </a:solidFill>
          </a:ln>
        </p:spPr>
      </p:pic>
    </p:spTree>
    <p:extLst>
      <p:ext uri="{BB962C8B-B14F-4D97-AF65-F5344CB8AC3E}">
        <p14:creationId xmlns:p14="http://schemas.microsoft.com/office/powerpoint/2010/main" val="34989889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41942" y="4195098"/>
            <a:ext cx="5540587" cy="3683683"/>
          </a:xfrm>
        </p:spPr>
        <p:txBody>
          <a:bodyPr/>
          <a:lstStyle/>
          <a:p>
            <a:r>
              <a:rPr lang="en-US" b="1" u="sng">
                <a:latin typeface="Arial" panose="020B0604020202020204" pitchFamily="34" charset="0"/>
                <a:cs typeface="Arial" panose="020B0604020202020204" pitchFamily="34" charset="0"/>
              </a:rPr>
              <a:t>Instructor Notes:</a:t>
            </a:r>
          </a:p>
          <a:p>
            <a:pPr marL="171450" indent="-171450">
              <a:buFont typeface="Arial" panose="020B0604020202020204" pitchFamily="34" charset="0"/>
              <a:buChar char="•"/>
            </a:pPr>
            <a:r>
              <a:rPr lang="en-US" kern="1200">
                <a:solidFill>
                  <a:schemeClr val="tx1"/>
                </a:solidFill>
                <a:effectLst/>
                <a:latin typeface="Arial" panose="020B0604020202020204" pitchFamily="34" charset="0"/>
                <a:cs typeface="Arial" panose="020B0604020202020204" pitchFamily="34" charset="0"/>
              </a:rPr>
              <a:t>Emphasize to your students that you are teaching what right looks like. As they become experts in this and other tasks and procedures, they will learn how to modify as the situation dictates without compromising patient safety. For now, they should learn the steps as it’s taught.</a:t>
            </a:r>
          </a:p>
          <a:p>
            <a:endParaRPr lang="en-US" b="1" u="sng">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Talking Points:</a:t>
            </a:r>
          </a:p>
          <a:p>
            <a:r>
              <a:rPr lang="en-US" kern="1200">
                <a:solidFill>
                  <a:schemeClr val="tx1"/>
                </a:solidFill>
                <a:effectLst/>
                <a:latin typeface="Arial" panose="020B0604020202020204" pitchFamily="34" charset="0"/>
                <a:cs typeface="Arial" panose="020B0604020202020204" pitchFamily="34" charset="0"/>
              </a:rPr>
              <a:t>Here is a very linear view of </a:t>
            </a:r>
            <a:r>
              <a:rPr lang="en-US">
                <a:latin typeface="Arial" panose="020B0604020202020204" pitchFamily="34" charset="0"/>
                <a:cs typeface="Arial" panose="020B0604020202020204" pitchFamily="34" charset="0"/>
              </a:rPr>
              <a:t>what this process might look like i</a:t>
            </a:r>
            <a:r>
              <a:rPr lang="en-US" kern="1200">
                <a:solidFill>
                  <a:schemeClr val="tx1"/>
                </a:solidFill>
                <a:effectLst/>
                <a:latin typeface="Arial" panose="020B0604020202020204" pitchFamily="34" charset="0"/>
                <a:cs typeface="Arial" panose="020B0604020202020204" pitchFamily="34" charset="0"/>
              </a:rPr>
              <a:t>n an ideal situation:</a:t>
            </a:r>
          </a:p>
          <a:p>
            <a:pPr marL="171450" indent="-171450">
              <a:buFont typeface="Arial" panose="020B0604020202020204" pitchFamily="34" charset="0"/>
              <a:buChar char="•"/>
            </a:pPr>
            <a:r>
              <a:rPr lang="en-US" kern="1200">
                <a:solidFill>
                  <a:schemeClr val="tx1"/>
                </a:solidFill>
                <a:effectLst/>
                <a:latin typeface="Arial" panose="020B0604020202020204" pitchFamily="34" charset="0"/>
                <a:cs typeface="Arial" panose="020B0604020202020204" pitchFamily="34" charset="0"/>
              </a:rPr>
              <a:t>The </a:t>
            </a:r>
            <a:r>
              <a:rPr lang="en-US" i="1" kern="1200">
                <a:solidFill>
                  <a:schemeClr val="tx1"/>
                </a:solidFill>
                <a:effectLst/>
                <a:latin typeface="Arial" panose="020B0604020202020204" pitchFamily="34" charset="0"/>
                <a:cs typeface="Arial" panose="020B0604020202020204" pitchFamily="34" charset="0"/>
              </a:rPr>
              <a:t>Sender</a:t>
            </a:r>
            <a:r>
              <a:rPr lang="en-US" kern="1200">
                <a:solidFill>
                  <a:schemeClr val="tx1"/>
                </a:solidFill>
                <a:effectLst/>
                <a:latin typeface="Arial" panose="020B0604020202020204" pitchFamily="34" charset="0"/>
                <a:cs typeface="Arial" panose="020B0604020202020204" pitchFamily="34" charset="0"/>
              </a:rPr>
              <a:t> documents the patient information and treatments, then verbally communicates that information to the </a:t>
            </a:r>
            <a:r>
              <a:rPr lang="en-US" i="1" kern="1200">
                <a:solidFill>
                  <a:schemeClr val="tx1"/>
                </a:solidFill>
                <a:effectLst/>
                <a:latin typeface="Arial" panose="020B0604020202020204" pitchFamily="34" charset="0"/>
                <a:cs typeface="Arial" panose="020B0604020202020204" pitchFamily="34" charset="0"/>
              </a:rPr>
              <a:t>Receiver</a:t>
            </a:r>
            <a:r>
              <a:rPr lang="en-US" kern="1200">
                <a:solidFill>
                  <a:schemeClr val="tx1"/>
                </a:solidFill>
                <a:effectLst/>
                <a:latin typeface="Arial" panose="020B0604020202020204" pitchFamily="34" charset="0"/>
                <a:cs typeface="Arial" panose="020B0604020202020204" pitchFamily="34" charset="0"/>
              </a:rPr>
              <a:t> . </a:t>
            </a:r>
          </a:p>
          <a:p>
            <a:pPr marL="171450" indent="-171450">
              <a:buFont typeface="Arial" panose="020B0604020202020204" pitchFamily="34" charset="0"/>
              <a:buChar char="•"/>
            </a:pPr>
            <a:r>
              <a:rPr lang="en-US" kern="1200">
                <a:solidFill>
                  <a:schemeClr val="tx1"/>
                </a:solidFill>
                <a:effectLst/>
                <a:latin typeface="Arial" panose="020B0604020202020204" pitchFamily="34" charset="0"/>
                <a:cs typeface="Arial" panose="020B0604020202020204" pitchFamily="34" charset="0"/>
              </a:rPr>
              <a:t>The </a:t>
            </a:r>
            <a:r>
              <a:rPr lang="en-US" i="1" kern="1200">
                <a:solidFill>
                  <a:schemeClr val="tx1"/>
                </a:solidFill>
                <a:effectLst/>
                <a:latin typeface="Arial" panose="020B0604020202020204" pitchFamily="34" charset="0"/>
                <a:cs typeface="Arial" panose="020B0604020202020204" pitchFamily="34" charset="0"/>
              </a:rPr>
              <a:t>Receiver</a:t>
            </a:r>
            <a:r>
              <a:rPr lang="en-US" kern="1200">
                <a:solidFill>
                  <a:schemeClr val="tx1"/>
                </a:solidFill>
                <a:effectLst/>
                <a:latin typeface="Arial" panose="020B0604020202020204" pitchFamily="34" charset="0"/>
                <a:cs typeface="Arial" panose="020B0604020202020204" pitchFamily="34" charset="0"/>
              </a:rPr>
              <a:t> then reads back and asks questions as needed to the </a:t>
            </a:r>
            <a:r>
              <a:rPr lang="en-US" i="1" kern="1200">
                <a:solidFill>
                  <a:schemeClr val="tx1"/>
                </a:solidFill>
                <a:effectLst/>
                <a:latin typeface="Arial" panose="020B0604020202020204" pitchFamily="34" charset="0"/>
                <a:cs typeface="Arial" panose="020B0604020202020204" pitchFamily="34" charset="0"/>
              </a:rPr>
              <a:t>Sender</a:t>
            </a:r>
            <a:r>
              <a:rPr lang="en-US">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US" kern="1200">
                <a:solidFill>
                  <a:schemeClr val="tx1"/>
                </a:solidFill>
                <a:effectLst/>
                <a:latin typeface="Arial" panose="020B0604020202020204" pitchFamily="34" charset="0"/>
                <a:cs typeface="Arial" panose="020B0604020202020204" pitchFamily="34" charset="0"/>
              </a:rPr>
              <a:t>The </a:t>
            </a:r>
            <a:r>
              <a:rPr lang="en-US" i="1" kern="1200">
                <a:solidFill>
                  <a:schemeClr val="tx1"/>
                </a:solidFill>
                <a:effectLst/>
                <a:latin typeface="Arial" panose="020B0604020202020204" pitchFamily="34" charset="0"/>
                <a:cs typeface="Arial" panose="020B0604020202020204" pitchFamily="34" charset="0"/>
              </a:rPr>
              <a:t>Sender</a:t>
            </a:r>
            <a:r>
              <a:rPr lang="en-US">
                <a:latin typeface="Arial" panose="020B0604020202020204" pitchFamily="34" charset="0"/>
                <a:cs typeface="Arial" panose="020B0604020202020204" pitchFamily="34" charset="0"/>
              </a:rPr>
              <a:t> answers questions and confirms or corrects as needed.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kern="1200">
                <a:solidFill>
                  <a:schemeClr val="tx1"/>
                </a:solidFill>
                <a:effectLst/>
                <a:latin typeface="Arial" panose="020B0604020202020204" pitchFamily="34" charset="0"/>
                <a:cs typeface="Arial" panose="020B0604020202020204" pitchFamily="34" charset="0"/>
              </a:rPr>
              <a:t>The </a:t>
            </a:r>
            <a:r>
              <a:rPr lang="en-US" i="1" kern="1200">
                <a:solidFill>
                  <a:schemeClr val="tx1"/>
                </a:solidFill>
                <a:effectLst/>
                <a:latin typeface="Arial" panose="020B0604020202020204" pitchFamily="34" charset="0"/>
                <a:cs typeface="Arial" panose="020B0604020202020204" pitchFamily="34" charset="0"/>
              </a:rPr>
              <a:t>Sender</a:t>
            </a:r>
            <a:r>
              <a:rPr lang="en-US" kern="1200">
                <a:solidFill>
                  <a:schemeClr val="tx1"/>
                </a:solidFill>
                <a:effectLst/>
                <a:latin typeface="Arial" panose="020B0604020202020204" pitchFamily="34" charset="0"/>
                <a:cs typeface="Arial" panose="020B0604020202020204" pitchFamily="34" charset="0"/>
              </a:rPr>
              <a:t> then transfers responsibility of patient care by saying “the patient is yours.” </a:t>
            </a:r>
            <a:endParaRPr lang="en-US">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atin typeface="Arial" panose="020B0604020202020204" pitchFamily="34" charset="0"/>
                <a:cs typeface="Arial" panose="020B0604020202020204" pitchFamily="34" charset="0"/>
              </a:rPr>
              <a:t>The </a:t>
            </a:r>
            <a:r>
              <a:rPr lang="en-US" i="1">
                <a:latin typeface="Arial" panose="020B0604020202020204" pitchFamily="34" charset="0"/>
                <a:cs typeface="Arial" panose="020B0604020202020204" pitchFamily="34" charset="0"/>
              </a:rPr>
              <a:t>Receiver</a:t>
            </a:r>
            <a:r>
              <a:rPr lang="en-US">
                <a:latin typeface="Arial" panose="020B0604020202020204" pitchFamily="34" charset="0"/>
                <a:cs typeface="Arial" panose="020B0604020202020204" pitchFamily="34" charset="0"/>
              </a:rPr>
              <a:t> then accepts responsibility for patient care by saying “the patient is mine.”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atin typeface="Arial" panose="020B0604020202020204" pitchFamily="34" charset="0"/>
                <a:cs typeface="Arial" panose="020B0604020202020204" pitchFamily="34" charset="0"/>
              </a:rPr>
              <a:t>The </a:t>
            </a:r>
            <a:r>
              <a:rPr lang="en-US" i="1" kern="1200">
                <a:solidFill>
                  <a:schemeClr val="tx1"/>
                </a:solidFill>
                <a:effectLst/>
                <a:latin typeface="Arial" panose="020B0604020202020204" pitchFamily="34" charset="0"/>
                <a:cs typeface="Arial" panose="020B0604020202020204" pitchFamily="34" charset="0"/>
              </a:rPr>
              <a:t>Sender</a:t>
            </a:r>
            <a:r>
              <a:rPr lang="en-US">
                <a:latin typeface="Arial" panose="020B0604020202020204" pitchFamily="34" charset="0"/>
                <a:cs typeface="Arial" panose="020B0604020202020204" pitchFamily="34" charset="0"/>
              </a:rPr>
              <a:t> then closes the loop by saying “good copy, the patient is yours.”</a:t>
            </a:r>
          </a:p>
          <a:p>
            <a:pPr marL="171450" indent="-171450">
              <a:buFont typeface="Arial" panose="020B0604020202020204" pitchFamily="34" charset="0"/>
              <a:buChar char="•"/>
            </a:pPr>
            <a:r>
              <a:rPr lang="en-US" kern="1200">
                <a:solidFill>
                  <a:schemeClr val="tx1"/>
                </a:solidFill>
                <a:effectLst/>
                <a:latin typeface="Arial" panose="020B0604020202020204" pitchFamily="34" charset="0"/>
                <a:cs typeface="Arial" panose="020B0604020202020204" pitchFamily="34" charset="0"/>
              </a:rPr>
              <a:t>Finally, the </a:t>
            </a:r>
            <a:r>
              <a:rPr lang="en-US" i="1" kern="1200">
                <a:solidFill>
                  <a:schemeClr val="tx1"/>
                </a:solidFill>
                <a:effectLst/>
                <a:latin typeface="Arial" panose="020B0604020202020204" pitchFamily="34" charset="0"/>
                <a:cs typeface="Arial" panose="020B0604020202020204" pitchFamily="34" charset="0"/>
              </a:rPr>
              <a:t>Sender</a:t>
            </a:r>
            <a:r>
              <a:rPr lang="en-US">
                <a:latin typeface="Arial" panose="020B0604020202020204" pitchFamily="34" charset="0"/>
                <a:cs typeface="Arial" panose="020B0604020202020204" pitchFamily="34" charset="0"/>
              </a:rPr>
              <a:t> hands the TCCC card to the </a:t>
            </a:r>
            <a:r>
              <a:rPr lang="en-US" i="1">
                <a:latin typeface="Arial" panose="020B0604020202020204" pitchFamily="34" charset="0"/>
                <a:cs typeface="Arial" panose="020B0604020202020204" pitchFamily="34" charset="0"/>
              </a:rPr>
              <a:t>receiver</a:t>
            </a:r>
            <a:r>
              <a:rPr lang="en-US">
                <a:latin typeface="Arial" panose="020B0604020202020204" pitchFamily="34" charset="0"/>
                <a:cs typeface="Arial" panose="020B0604020202020204" pitchFamily="34" charset="0"/>
              </a:rPr>
              <a:t>. </a:t>
            </a:r>
            <a:endParaRPr lang="en-US" kern="1200">
              <a:solidFill>
                <a:schemeClr val="tx1"/>
              </a:solidFill>
              <a:effectLst/>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US">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Transition by Saying:</a:t>
            </a:r>
          </a:p>
          <a:p>
            <a:pPr marL="171450" indent="-171450">
              <a:buFont typeface="Arial" panose="020B0604020202020204" pitchFamily="34" charset="0"/>
              <a:buChar char="•"/>
            </a:pPr>
            <a:r>
              <a:rPr lang="en-US" kern="1200">
                <a:solidFill>
                  <a:schemeClr val="tx1"/>
                </a:solidFill>
                <a:effectLst/>
                <a:latin typeface="Arial" panose="020B0604020202020204" pitchFamily="34" charset="0"/>
                <a:cs typeface="Arial" panose="020B0604020202020204" pitchFamily="34" charset="0"/>
              </a:rPr>
              <a:t>Let’s put this in context and see how it looks with an example scenario.</a:t>
            </a:r>
          </a:p>
          <a:p>
            <a:endParaRPr lang="en-US" b="1">
              <a:solidFill>
                <a:srgbClr val="0071BC"/>
              </a:solidFill>
              <a:latin typeface="Arial" panose="020B0604020202020204" pitchFamily="34" charset="0"/>
              <a:cs typeface="Arial" panose="020B0604020202020204" pitchFamily="34" charset="0"/>
            </a:endParaRPr>
          </a:p>
          <a:p>
            <a:endParaRPr lang="en-US" b="1">
              <a:solidFill>
                <a:srgbClr val="0071BC"/>
              </a:solidFill>
              <a:latin typeface="Arial" panose="020B0604020202020204" pitchFamily="34" charset="0"/>
              <a:cs typeface="Arial" panose="020B0604020202020204" pitchFamily="34" charset="0"/>
            </a:endParaRPr>
          </a:p>
          <a:p>
            <a:endParaRPr lang="en-US" b="1">
              <a:solidFill>
                <a:srgbClr val="0071BC"/>
              </a:solidFill>
              <a:latin typeface="Arial" panose="020B0604020202020204" pitchFamily="34" charset="0"/>
              <a:cs typeface="Arial" panose="020B0604020202020204" pitchFamily="34" charset="0"/>
            </a:endParaRPr>
          </a:p>
          <a:p>
            <a:endParaRPr lang="en-US" b="1">
              <a:solidFill>
                <a:srgbClr val="0071BC"/>
              </a:solidFill>
              <a:latin typeface="Arial" panose="020B0604020202020204" pitchFamily="34" charset="0"/>
              <a:cs typeface="Arial" panose="020B0604020202020204" pitchFamily="34" charset="0"/>
            </a:endParaRPr>
          </a:p>
          <a:p>
            <a:endParaRPr lang="en-US" b="1">
              <a:solidFill>
                <a:srgbClr val="0071BC"/>
              </a:solidFill>
              <a:latin typeface="Arial" panose="020B0604020202020204" pitchFamily="34" charset="0"/>
              <a:cs typeface="Arial" panose="020B0604020202020204" pitchFamily="34" charset="0"/>
            </a:endParaRPr>
          </a:p>
          <a:p>
            <a:r>
              <a:rPr lang="en-US" b="1">
                <a:solidFill>
                  <a:srgbClr val="0071BC"/>
                </a:solidFill>
                <a:latin typeface="Arial" panose="020B0604020202020204" pitchFamily="34" charset="0"/>
                <a:cs typeface="Arial" panose="020B0604020202020204" pitchFamily="34" charset="0"/>
              </a:rPr>
              <a:t>Continue to the next slide.</a:t>
            </a:r>
            <a:endParaRPr lang="en-US"/>
          </a:p>
        </p:txBody>
      </p:sp>
      <p:pic>
        <p:nvPicPr>
          <p:cNvPr id="5" name="Picture 4">
            <a:extLst>
              <a:ext uri="{FF2B5EF4-FFF2-40B4-BE49-F238E27FC236}">
                <a16:creationId xmlns:a16="http://schemas.microsoft.com/office/drawing/2014/main" id="{9208A437-9A77-4BEC-88AC-5FB77232670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14713" y="5323514"/>
            <a:ext cx="358141" cy="352545"/>
          </a:xfrm>
          <a:prstGeom prst="rect">
            <a:avLst/>
          </a:prstGeom>
          <a:ln w="38100">
            <a:solidFill>
              <a:schemeClr val="bg1"/>
            </a:solidFill>
          </a:ln>
        </p:spPr>
      </p:pic>
      <p:sp>
        <p:nvSpPr>
          <p:cNvPr id="6" name="Slide Number Placeholder 5">
            <a:extLst>
              <a:ext uri="{FF2B5EF4-FFF2-40B4-BE49-F238E27FC236}">
                <a16:creationId xmlns:a16="http://schemas.microsoft.com/office/drawing/2014/main" id="{75C78457-47D5-4BBF-97DF-350C43F9A4A9}"/>
              </a:ext>
            </a:extLst>
          </p:cNvPr>
          <p:cNvSpPr>
            <a:spLocks noGrp="1"/>
          </p:cNvSpPr>
          <p:nvPr>
            <p:ph type="sldNum" sz="quarter" idx="5"/>
          </p:nvPr>
        </p:nvSpPr>
        <p:spPr/>
        <p:txBody>
          <a:bodyPr/>
          <a:lstStyle/>
          <a:p>
            <a:r>
              <a:rPr lang="en-US"/>
              <a:t>Page </a:t>
            </a:r>
            <a:fld id="{DC560E63-01E2-440B-ACB9-4776CFEFFF6C}" type="slidenum">
              <a:rPr lang="en-US" smtClean="0"/>
              <a:pPr/>
              <a:t>23</a:t>
            </a:fld>
            <a:endParaRPr lang="en-US"/>
          </a:p>
        </p:txBody>
      </p:sp>
      <p:pic>
        <p:nvPicPr>
          <p:cNvPr id="4" name="Picture 3">
            <a:extLst>
              <a:ext uri="{FF2B5EF4-FFF2-40B4-BE49-F238E27FC236}">
                <a16:creationId xmlns:a16="http://schemas.microsoft.com/office/drawing/2014/main" id="{8BE7D66A-00D4-F4C6-DF72-12FDC234B5E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14713" y="4283904"/>
            <a:ext cx="358141" cy="352545"/>
          </a:xfrm>
          <a:prstGeom prst="rect">
            <a:avLst/>
          </a:prstGeom>
          <a:ln w="38100">
            <a:solidFill>
              <a:schemeClr val="bg1"/>
            </a:solidFill>
          </a:ln>
        </p:spPr>
      </p:pic>
      <p:pic>
        <p:nvPicPr>
          <p:cNvPr id="7" name="Picture 6">
            <a:extLst>
              <a:ext uri="{FF2B5EF4-FFF2-40B4-BE49-F238E27FC236}">
                <a16:creationId xmlns:a16="http://schemas.microsoft.com/office/drawing/2014/main" id="{D7F47F1A-7316-4D92-2E22-D62922B0337C}"/>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17017" y="7172127"/>
            <a:ext cx="358141" cy="352545"/>
          </a:xfrm>
          <a:prstGeom prst="rect">
            <a:avLst/>
          </a:prstGeom>
          <a:ln w="38100">
            <a:solidFill>
              <a:schemeClr val="bg1"/>
            </a:solidFill>
          </a:ln>
        </p:spPr>
      </p:pic>
    </p:spTree>
    <p:extLst>
      <p:ext uri="{BB962C8B-B14F-4D97-AF65-F5344CB8AC3E}">
        <p14:creationId xmlns:p14="http://schemas.microsoft.com/office/powerpoint/2010/main" val="35525893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1200" cy="2543175"/>
          </a:xfrm>
        </p:spPr>
      </p:sp>
      <p:sp>
        <p:nvSpPr>
          <p:cNvPr id="3" name="Notes Placeholder 2"/>
          <p:cNvSpPr>
            <a:spLocks noGrp="1"/>
          </p:cNvSpPr>
          <p:nvPr>
            <p:ph type="body" idx="1"/>
          </p:nvPr>
        </p:nvSpPr>
        <p:spPr>
          <a:xfrm>
            <a:off x="894081" y="4345878"/>
            <a:ext cx="5540587" cy="4786090"/>
          </a:xfrm>
        </p:spPr>
        <p:txBody>
          <a:bodyPr/>
          <a:lstStyle/>
          <a:p>
            <a:r>
              <a:rPr lang="en-US" b="1" u="sng">
                <a:latin typeface="Arial" panose="020B0604020202020204" pitchFamily="34" charset="0"/>
                <a:cs typeface="Arial" panose="020B0604020202020204" pitchFamily="34" charset="0"/>
              </a:rPr>
              <a:t>Instructor Note:</a:t>
            </a:r>
            <a:r>
              <a:rPr lang="en-US" b="1">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In the back of your packet, refer to </a:t>
            </a:r>
            <a:r>
              <a:rPr lang="en-US" i="1">
                <a:latin typeface="Arial" panose="020B0604020202020204" pitchFamily="34" charset="0"/>
                <a:ea typeface="Times New Roman" panose="02020603050405020304" pitchFamily="18" charset="0"/>
                <a:cs typeface="Times New Roman" panose="02020603050405020304" pitchFamily="18" charset="0"/>
              </a:rPr>
              <a:t>In- class Demonstration - Handoff Using the ECCCHO Method</a:t>
            </a:r>
            <a:endParaRPr lang="en-US" i="1">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After this role play exercise, you will have the option of re-taking the knowledge test that you took in the beginning of the class. </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If you completed that then go to </a:t>
            </a:r>
            <a:r>
              <a:rPr lang="en-US" b="1">
                <a:latin typeface="Arial" panose="020B0604020202020204" pitchFamily="34" charset="0"/>
                <a:cs typeface="Arial" panose="020B0604020202020204" pitchFamily="34" charset="0"/>
              </a:rPr>
              <a:t>Transition by Saying #1 and go to the next slide.</a:t>
            </a:r>
            <a:r>
              <a:rPr lang="en-US">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If you skipped it then go to </a:t>
            </a:r>
            <a:r>
              <a:rPr lang="en-US" b="1">
                <a:latin typeface="Arial" panose="020B0604020202020204" pitchFamily="34" charset="0"/>
                <a:cs typeface="Arial" panose="020B0604020202020204" pitchFamily="34" charset="0"/>
              </a:rPr>
              <a:t>Transition by Saying #2 and skip the next slide</a:t>
            </a:r>
            <a:r>
              <a:rPr lang="en-US">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Ask students to refer to this document in their packet: </a:t>
            </a:r>
            <a:r>
              <a:rPr lang="en-US" i="1">
                <a:latin typeface="Arial" panose="020B0604020202020204" pitchFamily="34" charset="0"/>
                <a:ea typeface="Times New Roman" panose="02020603050405020304" pitchFamily="18" charset="0"/>
                <a:cs typeface="Times New Roman" panose="02020603050405020304" pitchFamily="18" charset="0"/>
              </a:rPr>
              <a:t>In-class Demonstration - Handoff Using the ECCCHO Method</a:t>
            </a:r>
            <a:endParaRPr lang="en-US" i="1">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You will need two volunteers for this exercise. If you can only get one volunteer, be prepared to play the role of the </a:t>
            </a:r>
            <a:r>
              <a:rPr lang="en-US" i="1">
                <a:latin typeface="Arial" panose="020B0604020202020204" pitchFamily="34" charset="0"/>
                <a:cs typeface="Arial" panose="020B0604020202020204" pitchFamily="34" charset="0"/>
              </a:rPr>
              <a:t>Sender</a:t>
            </a:r>
            <a:r>
              <a:rPr lang="en-US">
                <a:latin typeface="Arial" panose="020B0604020202020204" pitchFamily="34" charset="0"/>
                <a:cs typeface="Arial" panose="020B0604020202020204" pitchFamily="34" charset="0"/>
              </a:rPr>
              <a:t>.</a:t>
            </a:r>
          </a:p>
          <a:p>
            <a:pPr marL="171450" indent="-171450">
              <a:buFont typeface="Arial" panose="020B0604020202020204" pitchFamily="34" charset="0"/>
              <a:buChar char="•"/>
            </a:pPr>
            <a:endParaRPr lang="en-US">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US">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Talking Points:</a:t>
            </a:r>
          </a:p>
          <a:p>
            <a:pPr marL="181225" indent="-181225">
              <a:buFont typeface="Arial" panose="020B0604020202020204" pitchFamily="34" charset="0"/>
              <a:buChar char="•"/>
            </a:pPr>
            <a:r>
              <a:rPr lang="en-US" kern="1200">
                <a:solidFill>
                  <a:schemeClr val="tx1"/>
                </a:solidFill>
                <a:effectLst/>
                <a:latin typeface="Arial" panose="020B0604020202020204" pitchFamily="34" charset="0"/>
                <a:cs typeface="Arial" panose="020B0604020202020204" pitchFamily="34" charset="0"/>
              </a:rPr>
              <a:t>For this role play exercise, I need two volunteers.</a:t>
            </a:r>
          </a:p>
          <a:p>
            <a:pPr marL="181225" indent="-181225">
              <a:buFont typeface="Arial" panose="020B0604020202020204" pitchFamily="34" charset="0"/>
              <a:buChar char="•"/>
            </a:pPr>
            <a:r>
              <a:rPr lang="en-US" kern="1200">
                <a:solidFill>
                  <a:schemeClr val="tx1"/>
                </a:solidFill>
                <a:effectLst/>
                <a:latin typeface="Arial" panose="020B0604020202020204" pitchFamily="34" charset="0"/>
                <a:cs typeface="Arial" panose="020B0604020202020204" pitchFamily="34" charset="0"/>
              </a:rPr>
              <a:t>Who would like to play the role of the receiver and who would like to play the role of the sender? </a:t>
            </a:r>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Ask: (After the role play)</a:t>
            </a:r>
          </a:p>
          <a:p>
            <a:pPr marL="181225" indent="-181225">
              <a:buFont typeface="Arial" panose="020B0604020202020204" pitchFamily="34" charset="0"/>
              <a:buChar char="•"/>
            </a:pPr>
            <a:r>
              <a:rPr lang="en-US" i="1">
                <a:solidFill>
                  <a:srgbClr val="0071BC"/>
                </a:solidFill>
                <a:latin typeface="Arial" panose="020B0604020202020204" pitchFamily="34" charset="0"/>
                <a:cs typeface="Arial" panose="020B0604020202020204" pitchFamily="34" charset="0"/>
              </a:rPr>
              <a:t>Why was this an example of a successful patient handoff? </a:t>
            </a:r>
          </a:p>
          <a:p>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Transition by Saying #1:</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Let’s re-take the knowledge test and review your answers. </a:t>
            </a:r>
          </a:p>
          <a:p>
            <a:endParaRPr lang="en-US">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Transition by Saying #2:</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Let’s practice what we learned through practical table-top exercises using real scenarios.</a:t>
            </a:r>
          </a:p>
          <a:p>
            <a:endParaRPr lang="en-US">
              <a:latin typeface="Arial" panose="020B0604020202020204" pitchFamily="34" charset="0"/>
              <a:cs typeface="Arial" panose="020B0604020202020204" pitchFamily="34" charset="0"/>
            </a:endParaRPr>
          </a:p>
          <a:p>
            <a:r>
              <a:rPr lang="en-US" b="1">
                <a:solidFill>
                  <a:srgbClr val="0071BC"/>
                </a:solidFill>
                <a:latin typeface="Arial" panose="020B0604020202020204" pitchFamily="34" charset="0"/>
                <a:cs typeface="Arial" panose="020B0604020202020204" pitchFamily="34" charset="0"/>
              </a:rPr>
              <a:t>Continue to the next slide.</a:t>
            </a:r>
            <a:endParaRPr lang="en-US">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2F1C04B-089B-A544-804B-9CC5D0B6D45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8966" y="7750032"/>
            <a:ext cx="358141" cy="352545"/>
          </a:xfrm>
          <a:prstGeom prst="rect">
            <a:avLst/>
          </a:prstGeom>
          <a:ln w="38100">
            <a:solidFill>
              <a:schemeClr val="bg1"/>
            </a:solidFill>
          </a:ln>
        </p:spPr>
      </p:pic>
      <p:pic>
        <p:nvPicPr>
          <p:cNvPr id="7" name="Picture 6">
            <a:extLst>
              <a:ext uri="{FF2B5EF4-FFF2-40B4-BE49-F238E27FC236}">
                <a16:creationId xmlns:a16="http://schemas.microsoft.com/office/drawing/2014/main" id="{14E503BD-B49A-5346-A1CC-479ECA3AAD5A}"/>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4657" y="6407533"/>
            <a:ext cx="358141" cy="352545"/>
          </a:xfrm>
          <a:prstGeom prst="rect">
            <a:avLst/>
          </a:prstGeom>
          <a:ln w="38100">
            <a:solidFill>
              <a:schemeClr val="bg1"/>
            </a:solidFill>
          </a:ln>
        </p:spPr>
      </p:pic>
      <p:pic>
        <p:nvPicPr>
          <p:cNvPr id="8" name="Picture 7">
            <a:extLst>
              <a:ext uri="{FF2B5EF4-FFF2-40B4-BE49-F238E27FC236}">
                <a16:creationId xmlns:a16="http://schemas.microsoft.com/office/drawing/2014/main" id="{D3D1D1C1-76C2-49B6-B245-0BF3DF4BF493}"/>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24658" y="4348170"/>
            <a:ext cx="358141" cy="352545"/>
          </a:xfrm>
          <a:prstGeom prst="rect">
            <a:avLst/>
          </a:prstGeom>
          <a:ln w="38100">
            <a:solidFill>
              <a:schemeClr val="bg1"/>
            </a:solidFill>
          </a:ln>
        </p:spPr>
      </p:pic>
      <p:sp>
        <p:nvSpPr>
          <p:cNvPr id="10" name="Slide Number Placeholder 9">
            <a:extLst>
              <a:ext uri="{FF2B5EF4-FFF2-40B4-BE49-F238E27FC236}">
                <a16:creationId xmlns:a16="http://schemas.microsoft.com/office/drawing/2014/main" id="{E10EA8FA-8774-4DCF-8355-B32E17BC417C}"/>
              </a:ext>
            </a:extLst>
          </p:cNvPr>
          <p:cNvSpPr>
            <a:spLocks noGrp="1"/>
          </p:cNvSpPr>
          <p:nvPr>
            <p:ph type="sldNum" sz="quarter" idx="5"/>
          </p:nvPr>
        </p:nvSpPr>
        <p:spPr/>
        <p:txBody>
          <a:bodyPr/>
          <a:lstStyle/>
          <a:p>
            <a:r>
              <a:rPr lang="en-US"/>
              <a:t>Page </a:t>
            </a:r>
            <a:fld id="{DC560E63-01E2-440B-ACB9-4776CFEFFF6C}" type="slidenum">
              <a:rPr lang="en-US" smtClean="0"/>
              <a:pPr/>
              <a:t>24</a:t>
            </a:fld>
            <a:endParaRPr lang="en-US"/>
          </a:p>
        </p:txBody>
      </p:sp>
    </p:spTree>
    <p:extLst>
      <p:ext uri="{BB962C8B-B14F-4D97-AF65-F5344CB8AC3E}">
        <p14:creationId xmlns:p14="http://schemas.microsoft.com/office/powerpoint/2010/main" val="40560898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2787" cy="2544763"/>
          </a:xfrm>
        </p:spPr>
      </p:sp>
      <p:sp>
        <p:nvSpPr>
          <p:cNvPr id="3" name="Notes Placeholder 2"/>
          <p:cNvSpPr>
            <a:spLocks noGrp="1"/>
          </p:cNvSpPr>
          <p:nvPr>
            <p:ph type="body" idx="1"/>
          </p:nvPr>
        </p:nvSpPr>
        <p:spPr>
          <a:xfrm>
            <a:off x="826346" y="4212246"/>
            <a:ext cx="5088679" cy="4827112"/>
          </a:xfrm>
        </p:spPr>
        <p:txBody>
          <a:bodyPr/>
          <a:lstStyle/>
          <a:p>
            <a:pPr defTabSz="483265">
              <a:defRPr/>
            </a:pPr>
            <a:r>
              <a:rPr lang="en-US" b="1" u="sng">
                <a:latin typeface="Arial" panose="020B0604020202020204" pitchFamily="34" charset="0"/>
                <a:cs typeface="Arial" panose="020B0604020202020204" pitchFamily="34" charset="0"/>
              </a:rPr>
              <a:t>Instructor Note</a:t>
            </a:r>
            <a:r>
              <a:rPr lang="en-US" b="1">
                <a:latin typeface="Arial" panose="020B0604020202020204" pitchFamily="34" charset="0"/>
                <a:cs typeface="Arial" panose="020B0604020202020204" pitchFamily="34" charset="0"/>
              </a:rPr>
              <a:t>: Use this slide only if you completed the Knowledge Test at the beginning of the class</a:t>
            </a:r>
          </a:p>
          <a:p>
            <a:pPr marL="169863" indent="-169863" defTabSz="483265">
              <a:buFont typeface="Arial" panose="020B0604020202020204" pitchFamily="34" charset="0"/>
              <a:buChar char="•"/>
              <a:defRPr/>
            </a:pPr>
            <a:r>
              <a:rPr lang="en-US">
                <a:latin typeface="Arial" panose="020B0604020202020204" pitchFamily="34" charset="0"/>
                <a:cs typeface="Arial" panose="020B0604020202020204" pitchFamily="34" charset="0"/>
              </a:rPr>
              <a:t>Ask students to take out the </a:t>
            </a:r>
            <a:r>
              <a:rPr lang="en-US" i="1">
                <a:latin typeface="Arial" panose="020B0604020202020204" pitchFamily="34" charset="0"/>
                <a:cs typeface="Arial" panose="020B0604020202020204" pitchFamily="34" charset="0"/>
              </a:rPr>
              <a:t>Knowledge Test </a:t>
            </a:r>
            <a:r>
              <a:rPr lang="en-US">
                <a:latin typeface="Arial" panose="020B0604020202020204" pitchFamily="34" charset="0"/>
                <a:cs typeface="Arial" panose="020B0604020202020204" pitchFamily="34" charset="0"/>
              </a:rPr>
              <a:t>from the beginning of the class</a:t>
            </a:r>
          </a:p>
          <a:p>
            <a:pPr marL="169863" indent="-169863" defTabSz="483265">
              <a:buFont typeface="Arial" panose="020B0604020202020204" pitchFamily="34" charset="0"/>
              <a:buChar char="•"/>
              <a:defRPr/>
            </a:pPr>
            <a:r>
              <a:rPr lang="en-US">
                <a:latin typeface="Arial" panose="020B0604020202020204" pitchFamily="34" charset="0"/>
                <a:cs typeface="Arial" panose="020B0604020202020204" pitchFamily="34" charset="0"/>
              </a:rPr>
              <a:t>Use your Knowledge Test Answer Key, walk through the questions with the class and have students provide answers. </a:t>
            </a:r>
          </a:p>
          <a:p>
            <a:pPr marL="169863" indent="-169863" defTabSz="483265">
              <a:buFont typeface="Arial" panose="020B0604020202020204" pitchFamily="34" charset="0"/>
              <a:buChar char="•"/>
              <a:defRPr/>
            </a:pPr>
            <a:r>
              <a:rPr lang="en-US" b="0">
                <a:latin typeface="Arial" panose="020B0604020202020204" pitchFamily="34" charset="0"/>
                <a:cs typeface="Arial" panose="020B0604020202020204" pitchFamily="34" charset="0"/>
              </a:rPr>
              <a:t>Return to the content of the question if students still answered the questions wrong or appear to need further instruction on specific content areas. End the presentation and session after discussion is complete. </a:t>
            </a:r>
          </a:p>
          <a:p>
            <a:endParaRPr lang="en-US" b="1" u="sng">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a:p>
            <a:r>
              <a:rPr lang="en-US" b="1" u="sng">
                <a:latin typeface="Arial" panose="020B0604020202020204" pitchFamily="34" charset="0"/>
                <a:cs typeface="Arial" panose="020B0604020202020204" pitchFamily="34" charset="0"/>
              </a:rPr>
              <a:t>Talking Points:</a:t>
            </a:r>
          </a:p>
          <a:p>
            <a:pPr marL="181225" indent="-181225">
              <a:buFont typeface="Arial" panose="020B0604020202020204" pitchFamily="34" charset="0"/>
              <a:buChar char="•"/>
            </a:pPr>
            <a:r>
              <a:rPr lang="en-US">
                <a:latin typeface="Arial" panose="020B0604020202020204" pitchFamily="34" charset="0"/>
                <a:cs typeface="Arial" panose="020B0604020202020204" pitchFamily="34" charset="0"/>
              </a:rPr>
              <a:t>Let’s go back to the learning objectives which were for you to:</a:t>
            </a:r>
          </a:p>
          <a:p>
            <a:pPr marL="457200" lvl="2" indent="-169863">
              <a:lnSpc>
                <a:spcPct val="115000"/>
              </a:lnSpc>
              <a:buFont typeface="Arial" panose="020B0604020202020204" pitchFamily="34" charset="0"/>
              <a:buChar char="•"/>
              <a:tabLst>
                <a:tab pos="685800" algn="l"/>
                <a:tab pos="914400" algn="l"/>
              </a:tabLst>
            </a:pPr>
            <a:r>
              <a:rPr lang="en-US">
                <a:latin typeface="Arial" panose="020B0604020202020204" pitchFamily="34" charset="0"/>
                <a:cs typeface="Arial" panose="020B0604020202020204" pitchFamily="34" charset="0"/>
              </a:rPr>
              <a:t>Understand why standardized patient handoffs are important. AND</a:t>
            </a:r>
          </a:p>
          <a:p>
            <a:pPr marL="457200" lvl="2" indent="-169863">
              <a:lnSpc>
                <a:spcPct val="115000"/>
              </a:lnSpc>
              <a:buFont typeface="Arial" panose="020B0604020202020204" pitchFamily="34" charset="0"/>
              <a:buChar char="•"/>
              <a:tabLst>
                <a:tab pos="685800" algn="l"/>
                <a:tab pos="914400" algn="l"/>
              </a:tabLst>
            </a:pPr>
            <a:r>
              <a:rPr lang="en-US">
                <a:latin typeface="Arial" panose="020B0604020202020204" pitchFamily="34" charset="0"/>
                <a:cs typeface="Arial" panose="020B0604020202020204" pitchFamily="34" charset="0"/>
              </a:rPr>
              <a:t>Demonstrate how to conduct a successful patient handoff. </a:t>
            </a:r>
          </a:p>
          <a:p>
            <a:pPr marL="181225" indent="-181225">
              <a:buFont typeface="Arial" panose="020B0604020202020204" pitchFamily="34" charset="0"/>
              <a:buChar char="•"/>
            </a:pPr>
            <a:r>
              <a:rPr lang="en-US">
                <a:latin typeface="Arial" panose="020B0604020202020204" pitchFamily="34" charset="0"/>
                <a:cs typeface="Arial" panose="020B0604020202020204" pitchFamily="34" charset="0"/>
              </a:rPr>
              <a:t>Before starting the training, we completed a pre-knowledge test. </a:t>
            </a:r>
          </a:p>
          <a:p>
            <a:pPr marL="181225" indent="-181225">
              <a:buFont typeface="Arial" panose="020B0604020202020204" pitchFamily="34" charset="0"/>
              <a:buChar char="•"/>
            </a:pPr>
            <a:r>
              <a:rPr lang="en-US">
                <a:latin typeface="Arial" panose="020B0604020202020204" pitchFamily="34" charset="0"/>
                <a:cs typeface="Arial" panose="020B0604020202020204" pitchFamily="34" charset="0"/>
              </a:rPr>
              <a:t>Take a few minutes to go back through the post-knowledge test column and see if you need to change any of your answers. </a:t>
            </a:r>
          </a:p>
          <a:p>
            <a:pPr marL="181225" indent="-181225">
              <a:buFont typeface="Arial" panose="020B0604020202020204" pitchFamily="34" charset="0"/>
              <a:buChar char="•"/>
            </a:pPr>
            <a:r>
              <a:rPr lang="en-US">
                <a:latin typeface="Arial" panose="020B0604020202020204" pitchFamily="34" charset="0"/>
                <a:cs typeface="Arial" panose="020B0604020202020204" pitchFamily="34" charset="0"/>
              </a:rPr>
              <a:t>Please make sure that you keep track of your initial answer and your revised answer. </a:t>
            </a:r>
          </a:p>
          <a:p>
            <a:pPr marL="181225" indent="-181225">
              <a:buFont typeface="Arial" panose="020B0604020202020204" pitchFamily="34" charset="0"/>
              <a:buChar char="•"/>
            </a:pPr>
            <a:r>
              <a:rPr lang="en-US">
                <a:latin typeface="Arial" panose="020B0604020202020204" pitchFamily="34" charset="0"/>
                <a:cs typeface="Arial" panose="020B0604020202020204" pitchFamily="34" charset="0"/>
              </a:rPr>
              <a:t>Now, let’s review the answers.</a:t>
            </a:r>
          </a:p>
          <a:p>
            <a:pPr defTabSz="966529">
              <a:defRPr/>
            </a:pPr>
            <a:endParaRPr lang="en-US" b="1" u="sng">
              <a:latin typeface="Arial" panose="020B0604020202020204" pitchFamily="34" charset="0"/>
              <a:cs typeface="Arial" panose="020B0604020202020204" pitchFamily="34" charset="0"/>
            </a:endParaRPr>
          </a:p>
          <a:p>
            <a:pPr defTabSz="966529">
              <a:defRPr/>
            </a:pPr>
            <a:r>
              <a:rPr lang="en-US" b="1" u="sng">
                <a:latin typeface="Arial" panose="020B0604020202020204" pitchFamily="34" charset="0"/>
                <a:cs typeface="Arial" panose="020B0604020202020204" pitchFamily="34" charset="0"/>
              </a:rPr>
              <a:t>Ask:</a:t>
            </a:r>
          </a:p>
          <a:p>
            <a:pPr marL="181225" indent="-181225" defTabSz="966529">
              <a:buFont typeface="Arial" panose="020B0604020202020204" pitchFamily="34" charset="0"/>
              <a:buChar char="•"/>
              <a:defRPr/>
            </a:pPr>
            <a:r>
              <a:rPr lang="en-US" b="0" i="1" u="none">
                <a:solidFill>
                  <a:srgbClr val="257AD2"/>
                </a:solidFill>
                <a:latin typeface="Arial" panose="020B0604020202020204" pitchFamily="34" charset="0"/>
                <a:cs typeface="Arial" panose="020B0604020202020204" pitchFamily="34" charset="0"/>
              </a:rPr>
              <a:t>How much did your responses improve?</a:t>
            </a:r>
          </a:p>
          <a:p>
            <a:pPr marL="181225" indent="-181225" defTabSz="966529">
              <a:buFont typeface="Arial" panose="020B0604020202020204" pitchFamily="34" charset="0"/>
              <a:buChar char="•"/>
              <a:defRPr/>
            </a:pPr>
            <a:r>
              <a:rPr lang="en-US" b="0" i="1" u="none">
                <a:solidFill>
                  <a:srgbClr val="257AD2"/>
                </a:solidFill>
                <a:latin typeface="Arial" panose="020B0604020202020204" pitchFamily="34" charset="0"/>
                <a:cs typeface="Arial" panose="020B0604020202020204" pitchFamily="34" charset="0"/>
              </a:rPr>
              <a:t>Where did you still get the wrong response? </a:t>
            </a:r>
          </a:p>
          <a:p>
            <a:pPr marL="181225" indent="-181225">
              <a:buFont typeface="Arial" panose="020B0604020202020204" pitchFamily="34" charset="0"/>
              <a:buChar char="•"/>
            </a:pPr>
            <a:endParaRPr lang="en-US">
              <a:latin typeface="Arial" panose="020B0604020202020204" pitchFamily="34" charset="0"/>
              <a:cs typeface="Arial" panose="020B0604020202020204" pitchFamily="34" charset="0"/>
            </a:endParaRPr>
          </a:p>
          <a:p>
            <a:pPr defTabSz="966529">
              <a:defRPr/>
            </a:pPr>
            <a:endParaRPr lang="en-US" b="0">
              <a:latin typeface="Arial" panose="020B0604020202020204" pitchFamily="34" charset="0"/>
              <a:cs typeface="Arial" panose="020B0604020202020204" pitchFamily="34" charset="0"/>
            </a:endParaRPr>
          </a:p>
          <a:p>
            <a:pPr marL="0" marR="0" lvl="0" indent="0" algn="l" defTabSz="966529" rtl="0" eaLnBrk="1" fontAlgn="auto" latinLnBrk="0" hangingPunct="1">
              <a:lnSpc>
                <a:spcPct val="100000"/>
              </a:lnSpc>
              <a:spcBef>
                <a:spcPts val="0"/>
              </a:spcBef>
              <a:spcAft>
                <a:spcPts val="0"/>
              </a:spcAft>
              <a:buClrTx/>
              <a:buSzTx/>
              <a:buFontTx/>
              <a:buNone/>
              <a:tabLst/>
              <a:defRPr/>
            </a:pPr>
            <a:r>
              <a:rPr lang="en-US" b="1" u="sng">
                <a:latin typeface="Arial" panose="020B0604020202020204" pitchFamily="34" charset="0"/>
                <a:cs typeface="Arial" panose="020B0604020202020204" pitchFamily="34" charset="0"/>
              </a:rPr>
              <a:t>Transition to the Table-top Practice by Saying:</a:t>
            </a:r>
          </a:p>
          <a:p>
            <a:pPr marL="171450" indent="-171450">
              <a:buFont typeface="Arial" panose="020B0604020202020204" pitchFamily="34" charset="0"/>
              <a:buChar char="•"/>
            </a:pPr>
            <a:r>
              <a:rPr lang="en-US">
                <a:latin typeface="Arial" panose="020B0604020202020204" pitchFamily="34" charset="0"/>
                <a:cs typeface="Arial" panose="020B0604020202020204" pitchFamily="34" charset="0"/>
              </a:rPr>
              <a:t>Let’s practice what we learned through practical table-top exercises using real scenarios.</a:t>
            </a:r>
          </a:p>
          <a:p>
            <a:endParaRPr lang="en-US" b="1">
              <a:solidFill>
                <a:srgbClr val="0071BC"/>
              </a:solidFill>
              <a:latin typeface="Arial" panose="020B0604020202020204" pitchFamily="34" charset="0"/>
              <a:cs typeface="Arial" panose="020B0604020202020204" pitchFamily="34" charset="0"/>
            </a:endParaRPr>
          </a:p>
          <a:p>
            <a:r>
              <a:rPr lang="en-US" b="1">
                <a:solidFill>
                  <a:srgbClr val="0071BC"/>
                </a:solidFill>
                <a:latin typeface="Arial" panose="020B0604020202020204" pitchFamily="34" charset="0"/>
                <a:cs typeface="Arial" panose="020B0604020202020204" pitchFamily="34" charset="0"/>
              </a:rPr>
              <a:t>Continue to the next slide.</a:t>
            </a:r>
            <a:endParaRPr lang="en-US" b="1">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C5D934AD-04B9-43D8-AA54-186AAE5BEA4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5968" y="5771331"/>
            <a:ext cx="358141" cy="352545"/>
          </a:xfrm>
          <a:prstGeom prst="rect">
            <a:avLst/>
          </a:prstGeom>
          <a:ln w="38100">
            <a:solidFill>
              <a:schemeClr val="bg1"/>
            </a:solidFill>
          </a:ln>
        </p:spPr>
      </p:pic>
      <p:pic>
        <p:nvPicPr>
          <p:cNvPr id="9" name="Picture 8">
            <a:extLst>
              <a:ext uri="{FF2B5EF4-FFF2-40B4-BE49-F238E27FC236}">
                <a16:creationId xmlns:a16="http://schemas.microsoft.com/office/drawing/2014/main" id="{48087784-45EF-48B1-8E98-EB215523E148}"/>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5969" y="4270630"/>
            <a:ext cx="358141" cy="352545"/>
          </a:xfrm>
          <a:prstGeom prst="rect">
            <a:avLst/>
          </a:prstGeom>
          <a:ln w="38100">
            <a:solidFill>
              <a:schemeClr val="bg1"/>
            </a:solidFill>
          </a:ln>
        </p:spPr>
      </p:pic>
      <p:sp>
        <p:nvSpPr>
          <p:cNvPr id="5" name="Slide Number Placeholder 4">
            <a:extLst>
              <a:ext uri="{FF2B5EF4-FFF2-40B4-BE49-F238E27FC236}">
                <a16:creationId xmlns:a16="http://schemas.microsoft.com/office/drawing/2014/main" id="{47897365-360E-4D16-9EA1-C10BB04B7887}"/>
              </a:ext>
            </a:extLst>
          </p:cNvPr>
          <p:cNvSpPr>
            <a:spLocks noGrp="1"/>
          </p:cNvSpPr>
          <p:nvPr>
            <p:ph type="sldNum" sz="quarter" idx="5"/>
          </p:nvPr>
        </p:nvSpPr>
        <p:spPr/>
        <p:txBody>
          <a:bodyPr/>
          <a:lstStyle/>
          <a:p>
            <a:r>
              <a:rPr lang="en-US"/>
              <a:t>Page </a:t>
            </a:r>
            <a:fld id="{DC560E63-01E2-440B-ACB9-4776CFEFFF6C}" type="slidenum">
              <a:rPr lang="en-US" smtClean="0"/>
              <a:pPr/>
              <a:t>25</a:t>
            </a:fld>
            <a:endParaRPr lang="en-US"/>
          </a:p>
        </p:txBody>
      </p:sp>
      <p:pic>
        <p:nvPicPr>
          <p:cNvPr id="4" name="Picture 3">
            <a:extLst>
              <a:ext uri="{FF2B5EF4-FFF2-40B4-BE49-F238E27FC236}">
                <a16:creationId xmlns:a16="http://schemas.microsoft.com/office/drawing/2014/main" id="{C7ED643D-9575-35CA-DD44-AA447F91488C}"/>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25968" y="8255871"/>
            <a:ext cx="358141" cy="352545"/>
          </a:xfrm>
          <a:prstGeom prst="rect">
            <a:avLst/>
          </a:prstGeom>
          <a:ln w="38100">
            <a:solidFill>
              <a:schemeClr val="bg1"/>
            </a:solidFill>
          </a:ln>
        </p:spPr>
      </p:pic>
    </p:spTree>
    <p:extLst>
      <p:ext uri="{BB962C8B-B14F-4D97-AF65-F5344CB8AC3E}">
        <p14:creationId xmlns:p14="http://schemas.microsoft.com/office/powerpoint/2010/main" val="25808967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1200" cy="2543175"/>
          </a:xfrm>
        </p:spPr>
      </p:sp>
      <p:sp>
        <p:nvSpPr>
          <p:cNvPr id="3" name="Notes Placeholder 2"/>
          <p:cNvSpPr>
            <a:spLocks noGrp="1"/>
          </p:cNvSpPr>
          <p:nvPr>
            <p:ph type="body" idx="1"/>
          </p:nvPr>
        </p:nvSpPr>
        <p:spPr>
          <a:xfrm>
            <a:off x="894081" y="4265271"/>
            <a:ext cx="5540587" cy="4901878"/>
          </a:xfrm>
        </p:spPr>
        <p:txBody>
          <a:bodyPr/>
          <a:lstStyle/>
          <a:p>
            <a:pPr defTabSz="966529">
              <a:defRPr/>
            </a:pPr>
            <a:r>
              <a:rPr lang="en-US" b="1" u="sng" dirty="0">
                <a:latin typeface="Arial" panose="020B0604020202020204" pitchFamily="34" charset="0"/>
                <a:cs typeface="Arial" panose="020B0604020202020204" pitchFamily="34" charset="0"/>
              </a:rPr>
              <a:t>Instructor Note: </a:t>
            </a:r>
          </a:p>
          <a:p>
            <a:pPr marL="181225" indent="-181225" defTabSz="966529">
              <a:buFont typeface="Arial" panose="020B0604020202020204" pitchFamily="34" charset="0"/>
              <a:buChar char="•"/>
              <a:defRPr/>
            </a:pPr>
            <a:r>
              <a:rPr lang="en-US" dirty="0">
                <a:latin typeface="Arial" panose="020B0604020202020204" pitchFamily="34" charset="0"/>
                <a:cs typeface="Arial" panose="020B0604020202020204" pitchFamily="34" charset="0"/>
              </a:rPr>
              <a:t>Provide the Practice Exercises to students and have them separate into groups of three. Note that there are different exercises depending on Tier.</a:t>
            </a:r>
          </a:p>
          <a:p>
            <a:pPr marL="181225" indent="-181225" defTabSz="966529">
              <a:buFont typeface="Arial" panose="020B0604020202020204" pitchFamily="34" charset="0"/>
              <a:buChar char="•"/>
              <a:defRPr/>
            </a:pPr>
            <a:r>
              <a:rPr lang="en-US" dirty="0">
                <a:latin typeface="Arial" panose="020B0604020202020204" pitchFamily="34" charset="0"/>
                <a:cs typeface="Arial" panose="020B0604020202020204" pitchFamily="34" charset="0"/>
              </a:rPr>
              <a:t>Provide hints and feedback as you circulate the room. Listen to participants practicing and offer encouraging feedback. Regroup with participants after 10 minutes.</a:t>
            </a:r>
          </a:p>
          <a:p>
            <a:pPr marL="181225" indent="-181225" defTabSz="966529">
              <a:buFont typeface="Arial" panose="020B0604020202020204" pitchFamily="34" charset="0"/>
              <a:buChar char="•"/>
              <a:defRPr/>
            </a:pPr>
            <a:r>
              <a:rPr lang="en-US" dirty="0">
                <a:latin typeface="Arial" panose="020B0604020202020204" pitchFamily="34" charset="0"/>
                <a:cs typeface="Arial" panose="020B0604020202020204" pitchFamily="34" charset="0"/>
              </a:rPr>
              <a:t>Time for practice activity: </a:t>
            </a:r>
            <a:r>
              <a:rPr lang="en-US" b="1" dirty="0">
                <a:latin typeface="Arial" panose="020B0604020202020204" pitchFamily="34" charset="0"/>
                <a:cs typeface="Arial" panose="020B0604020202020204" pitchFamily="34" charset="0"/>
              </a:rPr>
              <a:t>5-10 minutes per scenario</a:t>
            </a:r>
            <a:r>
              <a:rPr lang="en-US" dirty="0">
                <a:latin typeface="Arial" panose="020B0604020202020204" pitchFamily="34" charset="0"/>
                <a:cs typeface="Arial" panose="020B0604020202020204" pitchFamily="34" charset="0"/>
              </a:rPr>
              <a:t>.</a:t>
            </a:r>
          </a:p>
          <a:p>
            <a:pPr marL="181225" indent="-181225" defTabSz="966529">
              <a:buFont typeface="Arial" panose="020B0604020202020204" pitchFamily="34" charset="0"/>
              <a:buChar char="•"/>
              <a:defRPr/>
            </a:pPr>
            <a:r>
              <a:rPr lang="en-US" dirty="0">
                <a:latin typeface="Arial" panose="020B0604020202020204" pitchFamily="34" charset="0"/>
                <a:cs typeface="Arial" panose="020B0604020202020204" pitchFamily="34" charset="0"/>
              </a:rPr>
              <a:t>Ask your students to pull these documents from their packet:</a:t>
            </a:r>
          </a:p>
          <a:p>
            <a:pPr marL="638425" lvl="1" indent="-181225" defTabSz="966529">
              <a:buFont typeface="Arial" panose="020B0604020202020204" pitchFamily="34" charset="0"/>
              <a:buChar char="•"/>
              <a:defRPr/>
            </a:pPr>
            <a:r>
              <a:rPr lang="en-US" dirty="0">
                <a:latin typeface="Arial" panose="020B0604020202020204" pitchFamily="34" charset="0"/>
                <a:cs typeface="Arial" panose="020B0604020202020204" pitchFamily="34" charset="0"/>
              </a:rPr>
              <a:t>Practice Exercises</a:t>
            </a:r>
          </a:p>
          <a:p>
            <a:pPr marL="638425" lvl="1" indent="-181225">
              <a:buFont typeface="Arial" panose="020B0604020202020204" pitchFamily="34" charset="0"/>
              <a:buChar char="•"/>
            </a:pPr>
            <a:r>
              <a:rPr lang="en-US" dirty="0">
                <a:latin typeface="Arial" panose="020B0604020202020204" pitchFamily="34" charset="0"/>
                <a:cs typeface="Arial" panose="020B0604020202020204" pitchFamily="34" charset="0"/>
              </a:rPr>
              <a:t>Practice Exercise Checklist</a:t>
            </a:r>
            <a:endParaRPr lang="en-US" b="1" u="sng" dirty="0">
              <a:latin typeface="Arial" panose="020B0604020202020204" pitchFamily="34" charset="0"/>
              <a:cs typeface="Arial" panose="020B0604020202020204" pitchFamily="34" charset="0"/>
            </a:endParaRPr>
          </a:p>
          <a:p>
            <a:pPr defTabSz="966529">
              <a:defRPr/>
            </a:pPr>
            <a:endParaRPr lang="en-US" b="1" u="sng"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b="1" u="sng" dirty="0">
                <a:latin typeface="Arial" panose="020B0604020202020204" pitchFamily="34" charset="0"/>
                <a:cs typeface="Arial" panose="020B0604020202020204" pitchFamily="34" charset="0"/>
              </a:rPr>
              <a:t>Talking Points:</a:t>
            </a:r>
          </a:p>
          <a:p>
            <a:pPr marL="181225" indent="-181225">
              <a:buFont typeface="Arial" panose="020B0604020202020204" pitchFamily="34" charset="0"/>
              <a:buChar char="•"/>
            </a:pPr>
            <a:r>
              <a:rPr lang="en-US" dirty="0">
                <a:latin typeface="Arial" panose="020B0604020202020204" pitchFamily="34" charset="0"/>
                <a:cs typeface="Arial" panose="020B0604020202020204" pitchFamily="34" charset="0"/>
              </a:rPr>
              <a:t>Work on the practice exercises in groups of three (Observer, Sender, Receiver).</a:t>
            </a:r>
          </a:p>
          <a:p>
            <a:pPr marL="181225" marR="0" lvl="0" indent="-18122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latin typeface="Arial" panose="020B0604020202020204" pitchFamily="34" charset="0"/>
                <a:cs typeface="Arial" panose="020B0604020202020204" pitchFamily="34" charset="0"/>
              </a:rPr>
              <a:t>Before you start the exercise, everyone in the group should take a few minutes to fill out the DD 1380 and have it ready for when you play the role of Sender.</a:t>
            </a:r>
          </a:p>
          <a:p>
            <a:pPr marL="181225" indent="-181225">
              <a:buFont typeface="Arial" panose="020B0604020202020204" pitchFamily="34" charset="0"/>
              <a:buChar char="•"/>
            </a:pPr>
            <a:r>
              <a:rPr lang="en-US" dirty="0">
                <a:latin typeface="Arial" panose="020B0604020202020204" pitchFamily="34" charset="0"/>
                <a:cs typeface="Arial" panose="020B0604020202020204" pitchFamily="34" charset="0"/>
              </a:rPr>
              <a:t>Switch roles until each team member has performed the Sender and Receiver roles. </a:t>
            </a:r>
          </a:p>
          <a:p>
            <a:pPr marL="181225" indent="-181225">
              <a:buFont typeface="Arial" panose="020B0604020202020204" pitchFamily="34" charset="0"/>
              <a:buChar char="•"/>
            </a:pPr>
            <a:r>
              <a:rPr lang="en-US" dirty="0">
                <a:latin typeface="Arial" panose="020B0604020202020204" pitchFamily="34" charset="0"/>
                <a:cs typeface="Arial" panose="020B0604020202020204" pitchFamily="34" charset="0"/>
              </a:rPr>
              <a:t>As the Observer, use the checklist to document what went well and what did </a:t>
            </a:r>
            <a:r>
              <a:rPr lang="en-US" i="1" dirty="0">
                <a:latin typeface="Arial" panose="020B0604020202020204" pitchFamily="34" charset="0"/>
                <a:cs typeface="Arial" panose="020B0604020202020204" pitchFamily="34" charset="0"/>
              </a:rPr>
              <a:t>not</a:t>
            </a:r>
            <a:r>
              <a:rPr lang="en-US" dirty="0">
                <a:latin typeface="Arial" panose="020B0604020202020204" pitchFamily="34" charset="0"/>
                <a:cs typeface="Arial" panose="020B0604020202020204" pitchFamily="34" charset="0"/>
              </a:rPr>
              <a:t> go well and use it to provide feedback at the end of each practice handoff </a:t>
            </a:r>
          </a:p>
          <a:p>
            <a:pPr marL="241632" indent="-241632">
              <a:buFont typeface="+mj-lt"/>
              <a:buAutoNum type="arabicPeriod"/>
            </a:pPr>
            <a:endParaRPr lang="en-US" dirty="0">
              <a:latin typeface="Arial" panose="020B0604020202020204" pitchFamily="34" charset="0"/>
              <a:cs typeface="Arial" panose="020B0604020202020204" pitchFamily="34" charset="0"/>
            </a:endParaRPr>
          </a:p>
          <a:p>
            <a:r>
              <a:rPr lang="en-US" b="1" u="sng" dirty="0">
                <a:latin typeface="Arial" panose="020B0604020202020204" pitchFamily="34" charset="0"/>
                <a:cs typeface="Arial" panose="020B0604020202020204" pitchFamily="34" charset="0"/>
              </a:rPr>
              <a:t>Transition by Saying:</a:t>
            </a:r>
          </a:p>
          <a:p>
            <a:pPr defTabSz="966529">
              <a:defRPr/>
            </a:pPr>
            <a:r>
              <a:rPr lang="en-US" dirty="0">
                <a:latin typeface="Arial" panose="020B0604020202020204" pitchFamily="34" charset="0"/>
                <a:cs typeface="Arial" panose="020B0604020202020204" pitchFamily="34" charset="0"/>
              </a:rPr>
              <a:t>Great work, everyone. Let’s take a moment to discuss what we practiced and address any remaining questions you might have. </a:t>
            </a:r>
          </a:p>
          <a:p>
            <a:pPr defTabSz="966529">
              <a:defRPr/>
            </a:pPr>
            <a:endParaRPr lang="en-US" dirty="0">
              <a:latin typeface="Arial" panose="020B0604020202020204" pitchFamily="34" charset="0"/>
              <a:cs typeface="Arial" panose="020B0604020202020204" pitchFamily="34" charset="0"/>
            </a:endParaRPr>
          </a:p>
          <a:p>
            <a:r>
              <a:rPr lang="en-US" b="1" dirty="0">
                <a:solidFill>
                  <a:srgbClr val="0071BC"/>
                </a:solidFill>
                <a:latin typeface="Arial" panose="020B0604020202020204" pitchFamily="34" charset="0"/>
                <a:cs typeface="Arial" panose="020B0604020202020204" pitchFamily="34" charset="0"/>
              </a:rPr>
              <a:t>Continue to the next slide.</a:t>
            </a:r>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FADEFB7-254B-664D-8D9D-D26AE7FDAFE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5970" y="5988673"/>
            <a:ext cx="358141" cy="352545"/>
          </a:xfrm>
          <a:prstGeom prst="rect">
            <a:avLst/>
          </a:prstGeom>
          <a:ln w="38100">
            <a:solidFill>
              <a:schemeClr val="bg1"/>
            </a:solidFill>
          </a:ln>
        </p:spPr>
      </p:pic>
      <p:pic>
        <p:nvPicPr>
          <p:cNvPr id="8" name="Picture 7">
            <a:extLst>
              <a:ext uri="{FF2B5EF4-FFF2-40B4-BE49-F238E27FC236}">
                <a16:creationId xmlns:a16="http://schemas.microsoft.com/office/drawing/2014/main" id="{73A4020F-90E8-F641-B1E9-342B5BC35FBA}"/>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5969" y="7221535"/>
            <a:ext cx="358141" cy="352545"/>
          </a:xfrm>
          <a:prstGeom prst="rect">
            <a:avLst/>
          </a:prstGeom>
          <a:ln w="38100">
            <a:solidFill>
              <a:schemeClr val="bg1"/>
            </a:solidFill>
          </a:ln>
        </p:spPr>
      </p:pic>
      <p:pic>
        <p:nvPicPr>
          <p:cNvPr id="9" name="Picture 8">
            <a:extLst>
              <a:ext uri="{FF2B5EF4-FFF2-40B4-BE49-F238E27FC236}">
                <a16:creationId xmlns:a16="http://schemas.microsoft.com/office/drawing/2014/main" id="{B6652258-8234-BF44-961B-FB2ABAE2AB31}"/>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372467" y="4343093"/>
            <a:ext cx="358141" cy="352545"/>
          </a:xfrm>
          <a:prstGeom prst="rect">
            <a:avLst/>
          </a:prstGeom>
          <a:ln w="38100">
            <a:solidFill>
              <a:schemeClr val="bg1"/>
            </a:solidFill>
          </a:ln>
        </p:spPr>
      </p:pic>
      <p:sp>
        <p:nvSpPr>
          <p:cNvPr id="7" name="Slide Number Placeholder 6">
            <a:extLst>
              <a:ext uri="{FF2B5EF4-FFF2-40B4-BE49-F238E27FC236}">
                <a16:creationId xmlns:a16="http://schemas.microsoft.com/office/drawing/2014/main" id="{61FDF471-F185-4E9A-82DD-FDAF0B64A58F}"/>
              </a:ext>
            </a:extLst>
          </p:cNvPr>
          <p:cNvSpPr>
            <a:spLocks noGrp="1"/>
          </p:cNvSpPr>
          <p:nvPr>
            <p:ph type="sldNum" sz="quarter" idx="5"/>
          </p:nvPr>
        </p:nvSpPr>
        <p:spPr/>
        <p:txBody>
          <a:bodyPr/>
          <a:lstStyle/>
          <a:p>
            <a:r>
              <a:rPr lang="en-US"/>
              <a:t>Page </a:t>
            </a:r>
            <a:fld id="{DC560E63-01E2-440B-ACB9-4776CFEFFF6C}" type="slidenum">
              <a:rPr lang="en-US" smtClean="0"/>
              <a:pPr/>
              <a:t>26</a:t>
            </a:fld>
            <a:endParaRPr lang="en-US"/>
          </a:p>
        </p:txBody>
      </p:sp>
    </p:spTree>
    <p:extLst>
      <p:ext uri="{BB962C8B-B14F-4D97-AF65-F5344CB8AC3E}">
        <p14:creationId xmlns:p14="http://schemas.microsoft.com/office/powerpoint/2010/main" val="274140150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162050"/>
            <a:ext cx="4521200" cy="2543175"/>
          </a:xfrm>
        </p:spPr>
      </p:sp>
      <p:sp>
        <p:nvSpPr>
          <p:cNvPr id="3" name="Notes Placeholder 2"/>
          <p:cNvSpPr>
            <a:spLocks noGrp="1"/>
          </p:cNvSpPr>
          <p:nvPr>
            <p:ph type="body" idx="1"/>
          </p:nvPr>
        </p:nvSpPr>
        <p:spPr/>
        <p:txBody>
          <a:bodyPr/>
          <a:lstStyle/>
          <a:p>
            <a:pPr defTabSz="483265">
              <a:defRPr/>
            </a:pPr>
            <a:r>
              <a:rPr lang="en-US" b="1" u="sng" dirty="0">
                <a:latin typeface="Arial" panose="020B0604020202020204" pitchFamily="34" charset="0"/>
                <a:cs typeface="Arial" panose="020B0604020202020204" pitchFamily="34" charset="0"/>
              </a:rPr>
              <a:t>Instructor Note:</a:t>
            </a:r>
          </a:p>
          <a:p>
            <a:pPr marL="181225" indent="-181225" defTabSz="483265">
              <a:buFont typeface="Arial" panose="020B0604020202020204" pitchFamily="34" charset="0"/>
              <a:buChar char="•"/>
              <a:defRPr/>
            </a:pPr>
            <a:r>
              <a:rPr lang="en-US" dirty="0">
                <a:latin typeface="Arial" panose="020B0604020202020204" pitchFamily="34" charset="0"/>
                <a:cs typeface="Arial" panose="020B0604020202020204" pitchFamily="34" charset="0"/>
              </a:rPr>
              <a:t>Time for discussion: </a:t>
            </a:r>
            <a:r>
              <a:rPr lang="en-US" b="1" dirty="0">
                <a:latin typeface="Arial" panose="020B0604020202020204" pitchFamily="34" charset="0"/>
                <a:cs typeface="Arial" panose="020B0604020202020204" pitchFamily="34" charset="0"/>
              </a:rPr>
              <a:t>Approximately 5 minutes</a:t>
            </a:r>
            <a:r>
              <a:rPr lang="en-US" dirty="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r>
              <a:rPr lang="en-US" b="1" u="sng" dirty="0">
                <a:latin typeface="Arial" panose="020B0604020202020204" pitchFamily="34" charset="0"/>
                <a:cs typeface="Arial" panose="020B0604020202020204" pitchFamily="34" charset="0"/>
              </a:rPr>
              <a:t>Talking Points:</a:t>
            </a:r>
          </a:p>
          <a:p>
            <a:r>
              <a:rPr lang="en-US" dirty="0">
                <a:latin typeface="Arial" panose="020B0604020202020204" pitchFamily="34" charset="0"/>
                <a:cs typeface="Arial" panose="020B0604020202020204" pitchFamily="34" charset="0"/>
              </a:rPr>
              <a:t>Let’s go over these questions first then go over any other questions you might have about how to effectively complete a patient handoff.</a:t>
            </a:r>
          </a:p>
          <a:p>
            <a:endParaRPr lang="en-US" dirty="0">
              <a:latin typeface="Arial" panose="020B0604020202020204" pitchFamily="34" charset="0"/>
              <a:cs typeface="Arial" panose="020B0604020202020204" pitchFamily="34" charset="0"/>
            </a:endParaRPr>
          </a:p>
          <a:p>
            <a:r>
              <a:rPr lang="en-US" b="1" u="sng" dirty="0">
                <a:latin typeface="Arial" panose="020B0604020202020204" pitchFamily="34" charset="0"/>
                <a:cs typeface="Arial" panose="020B0604020202020204" pitchFamily="34" charset="0"/>
              </a:rPr>
              <a:t>Ask:</a:t>
            </a:r>
          </a:p>
          <a:p>
            <a:pPr marL="181225" indent="-181225">
              <a:buFont typeface="Arial" panose="020B0604020202020204" pitchFamily="34" charset="0"/>
              <a:buChar char="•"/>
            </a:pPr>
            <a:r>
              <a:rPr lang="en-US" i="1" dirty="0">
                <a:solidFill>
                  <a:srgbClr val="257AD2"/>
                </a:solidFill>
                <a:latin typeface="Arial" panose="020B0604020202020204" pitchFamily="34" charset="0"/>
                <a:cs typeface="Arial" panose="020B0604020202020204" pitchFamily="34" charset="0"/>
              </a:rPr>
              <a:t>What part of the handoff did you find was easy?</a:t>
            </a:r>
          </a:p>
          <a:p>
            <a:pPr marL="181225" indent="-181225">
              <a:buFont typeface="Arial" panose="020B0604020202020204" pitchFamily="34" charset="0"/>
              <a:buChar char="•"/>
            </a:pPr>
            <a:r>
              <a:rPr lang="en-US" i="1" dirty="0">
                <a:solidFill>
                  <a:srgbClr val="257AD2"/>
                </a:solidFill>
                <a:latin typeface="Arial" panose="020B0604020202020204" pitchFamily="34" charset="0"/>
                <a:cs typeface="Arial" panose="020B0604020202020204" pitchFamily="34" charset="0"/>
              </a:rPr>
              <a:t>What part of the handoff process was most challenging?</a:t>
            </a:r>
          </a:p>
          <a:p>
            <a:pPr marL="181225" indent="-181225">
              <a:buFont typeface="Arial" panose="020B0604020202020204" pitchFamily="34" charset="0"/>
              <a:buChar char="•"/>
            </a:pPr>
            <a:r>
              <a:rPr lang="en-US" i="1" dirty="0">
                <a:solidFill>
                  <a:srgbClr val="257AD2"/>
                </a:solidFill>
                <a:latin typeface="Arial" panose="020B0604020202020204" pitchFamily="34" charset="0"/>
                <a:cs typeface="Arial" panose="020B0604020202020204" pitchFamily="34" charset="0"/>
              </a:rPr>
              <a:t>What challenges do you expect to encounter in combat that could make the handoff process extremely difficult? (Potential answers may include noise, weather, darkness, culture, language, ringing in the ears from explosion, etc.) </a:t>
            </a:r>
          </a:p>
          <a:p>
            <a:pPr marL="181225" marR="0" lvl="0" indent="-18122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b="0" i="1" kern="1200" dirty="0">
                <a:solidFill>
                  <a:srgbClr val="257AD2"/>
                </a:solidFill>
                <a:latin typeface="Arial" panose="020B0604020202020204" pitchFamily="34" charset="0"/>
                <a:ea typeface="+mn-ea"/>
                <a:cs typeface="Arial" panose="020B0604020202020204" pitchFamily="34" charset="0"/>
              </a:rPr>
              <a:t>How would those challenges impact the handoff?</a:t>
            </a:r>
          </a:p>
          <a:p>
            <a:endParaRPr lang="en-US" dirty="0">
              <a:latin typeface="Arial" panose="020B0604020202020204" pitchFamily="34" charset="0"/>
              <a:cs typeface="Arial" panose="020B0604020202020204" pitchFamily="34" charset="0"/>
            </a:endParaRPr>
          </a:p>
          <a:p>
            <a:r>
              <a:rPr lang="en-US" b="1" u="sng" dirty="0">
                <a:latin typeface="Arial" panose="020B0604020202020204" pitchFamily="34" charset="0"/>
                <a:cs typeface="Arial" panose="020B0604020202020204" pitchFamily="34" charset="0"/>
              </a:rPr>
              <a:t>Transition: </a:t>
            </a:r>
          </a:p>
          <a:p>
            <a:r>
              <a:rPr lang="en-US" dirty="0">
                <a:latin typeface="Arial" panose="020B0604020202020204" pitchFamily="34" charset="0"/>
                <a:cs typeface="Arial" panose="020B0604020202020204" pitchFamily="34" charset="0"/>
              </a:rPr>
              <a:t>Now, let’s see what we have learned by completing the test case. </a:t>
            </a:r>
          </a:p>
        </p:txBody>
      </p:sp>
      <p:pic>
        <p:nvPicPr>
          <p:cNvPr id="7" name="Picture 6">
            <a:extLst>
              <a:ext uri="{FF2B5EF4-FFF2-40B4-BE49-F238E27FC236}">
                <a16:creationId xmlns:a16="http://schemas.microsoft.com/office/drawing/2014/main" id="{893214E2-3676-7B42-AF1C-F641C3D80E3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5973" y="4317120"/>
            <a:ext cx="358141" cy="352545"/>
          </a:xfrm>
          <a:prstGeom prst="rect">
            <a:avLst/>
          </a:prstGeom>
          <a:ln w="38100">
            <a:solidFill>
              <a:schemeClr val="bg1"/>
            </a:solidFill>
          </a:ln>
        </p:spPr>
      </p:pic>
      <p:pic>
        <p:nvPicPr>
          <p:cNvPr id="8" name="Picture 7">
            <a:extLst>
              <a:ext uri="{FF2B5EF4-FFF2-40B4-BE49-F238E27FC236}">
                <a16:creationId xmlns:a16="http://schemas.microsoft.com/office/drawing/2014/main" id="{E184BD8C-7E56-3848-9012-060E940CF272}"/>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5973" y="6672928"/>
            <a:ext cx="358141" cy="352545"/>
          </a:xfrm>
          <a:prstGeom prst="rect">
            <a:avLst/>
          </a:prstGeom>
          <a:ln w="38100">
            <a:solidFill>
              <a:schemeClr val="bg1"/>
            </a:solidFill>
          </a:ln>
        </p:spPr>
      </p:pic>
      <p:sp>
        <p:nvSpPr>
          <p:cNvPr id="5" name="Slide Number Placeholder 4">
            <a:extLst>
              <a:ext uri="{FF2B5EF4-FFF2-40B4-BE49-F238E27FC236}">
                <a16:creationId xmlns:a16="http://schemas.microsoft.com/office/drawing/2014/main" id="{5820216B-C2C9-4FD6-9967-7841CD34258A}"/>
              </a:ext>
            </a:extLst>
          </p:cNvPr>
          <p:cNvSpPr>
            <a:spLocks noGrp="1"/>
          </p:cNvSpPr>
          <p:nvPr>
            <p:ph type="sldNum" sz="quarter" idx="5"/>
          </p:nvPr>
        </p:nvSpPr>
        <p:spPr/>
        <p:txBody>
          <a:bodyPr/>
          <a:lstStyle/>
          <a:p>
            <a:r>
              <a:rPr lang="en-US"/>
              <a:t>Page </a:t>
            </a:r>
            <a:fld id="{DC560E63-01E2-440B-ACB9-4776CFEFFF6C}" type="slidenum">
              <a:rPr lang="en-US" smtClean="0"/>
              <a:pPr/>
              <a:t>27</a:t>
            </a:fld>
            <a:endParaRPr lang="en-US"/>
          </a:p>
        </p:txBody>
      </p:sp>
      <p:pic>
        <p:nvPicPr>
          <p:cNvPr id="4" name="Picture 3">
            <a:extLst>
              <a:ext uri="{FF2B5EF4-FFF2-40B4-BE49-F238E27FC236}">
                <a16:creationId xmlns:a16="http://schemas.microsoft.com/office/drawing/2014/main" id="{816C5E7B-3A81-D0ED-B916-9372AAF7B74D}"/>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25973" y="4911834"/>
            <a:ext cx="358141" cy="352545"/>
          </a:xfrm>
          <a:prstGeom prst="rect">
            <a:avLst/>
          </a:prstGeom>
          <a:ln w="38100">
            <a:solidFill>
              <a:schemeClr val="bg1"/>
            </a:solidFill>
          </a:ln>
        </p:spPr>
      </p:pic>
    </p:spTree>
    <p:extLst>
      <p:ext uri="{BB962C8B-B14F-4D97-AF65-F5344CB8AC3E}">
        <p14:creationId xmlns:p14="http://schemas.microsoft.com/office/powerpoint/2010/main" val="64664123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Master" Target="../slideMasters/slideMaster1.xml"/><Relationship Id="rId1" Type="http://schemas.openxmlformats.org/officeDocument/2006/relationships/tags" Target="../tags/tag2.xm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3.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4.xml"/></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5.xml"/></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6.xml"/></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7.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Master" Target="../slideMasters/slideMaster1.xml"/><Relationship Id="rId1" Type="http://schemas.openxmlformats.org/officeDocument/2006/relationships/tags" Target="../tags/tag8.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Master" Target="../slideMasters/slideMaster1.xml"/><Relationship Id="rId1" Type="http://schemas.openxmlformats.org/officeDocument/2006/relationships/tags" Target="../tags/tag9.xml"/><Relationship Id="rId5" Type="http://schemas.openxmlformats.org/officeDocument/2006/relationships/image" Target="../media/image8.png"/><Relationship Id="rId4" Type="http://schemas.openxmlformats.org/officeDocument/2006/relationships/image" Target="../media/image7.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Master" Target="../slideMasters/slideMaster1.xml"/><Relationship Id="rId1" Type="http://schemas.openxmlformats.org/officeDocument/2006/relationships/tags" Target="../tags/tag10.xml"/><Relationship Id="rId5" Type="http://schemas.openxmlformats.org/officeDocument/2006/relationships/image" Target="../media/image2.png"/><Relationship Id="rId4" Type="http://schemas.openxmlformats.org/officeDocument/2006/relationships/image" Target="../media/image10.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Master" Target="../slideMasters/slideMaster1.xml"/><Relationship Id="rId1" Type="http://schemas.openxmlformats.org/officeDocument/2006/relationships/tags" Target="../tags/tag11.xml"/><Relationship Id="rId5" Type="http://schemas.openxmlformats.org/officeDocument/2006/relationships/image" Target="../media/image11.png"/><Relationship Id="rId4"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Master" Target="../slideMasters/slideMaster1.xml"/><Relationship Id="rId1" Type="http://schemas.openxmlformats.org/officeDocument/2006/relationships/tags" Target="../tags/tag12.xml"/><Relationship Id="rId5" Type="http://schemas.openxmlformats.org/officeDocument/2006/relationships/image" Target="../media/image11.png"/><Relationship Id="rId4"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7.png"/><Relationship Id="rId7" Type="http://schemas.microsoft.com/office/2007/relationships/hdphoto" Target="../media/hdphoto1.wdp"/><Relationship Id="rId2" Type="http://schemas.openxmlformats.org/officeDocument/2006/relationships/slideMaster" Target="../slideMasters/slideMaster1.xml"/><Relationship Id="rId1" Type="http://schemas.openxmlformats.org/officeDocument/2006/relationships/tags" Target="../tags/tag13.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5.png"/><Relationship Id="rId2" Type="http://schemas.openxmlformats.org/officeDocument/2006/relationships/slideMaster" Target="../slideMasters/slideMaster1.xml"/><Relationship Id="rId1" Type="http://schemas.openxmlformats.org/officeDocument/2006/relationships/tags" Target="../tags/tag14.xml"/><Relationship Id="rId6" Type="http://schemas.openxmlformats.org/officeDocument/2006/relationships/image" Target="../media/image16.png"/><Relationship Id="rId5" Type="http://schemas.openxmlformats.org/officeDocument/2006/relationships/image" Target="../media/image12.png"/><Relationship Id="rId4" Type="http://schemas.openxmlformats.org/officeDocument/2006/relationships/image" Target="../media/image7.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6.png"/><Relationship Id="rId2" Type="http://schemas.openxmlformats.org/officeDocument/2006/relationships/slideMaster" Target="../slideMasters/slideMaster1.xml"/><Relationship Id="rId1" Type="http://schemas.openxmlformats.org/officeDocument/2006/relationships/tags" Target="../tags/tag15.xml"/><Relationship Id="rId6" Type="http://schemas.openxmlformats.org/officeDocument/2006/relationships/image" Target="../media/image15.png"/><Relationship Id="rId5" Type="http://schemas.openxmlformats.org/officeDocument/2006/relationships/image" Target="../media/image12.png"/><Relationship Id="rId4" Type="http://schemas.openxmlformats.org/officeDocument/2006/relationships/image" Target="../media/image7.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6.png"/><Relationship Id="rId2" Type="http://schemas.openxmlformats.org/officeDocument/2006/relationships/slideMaster" Target="../slideMasters/slideMaster1.xml"/><Relationship Id="rId1" Type="http://schemas.openxmlformats.org/officeDocument/2006/relationships/tags" Target="../tags/tag16.xml"/><Relationship Id="rId6" Type="http://schemas.openxmlformats.org/officeDocument/2006/relationships/image" Target="../media/image15.png"/><Relationship Id="rId5" Type="http://schemas.openxmlformats.org/officeDocument/2006/relationships/image" Target="../media/image12.png"/><Relationship Id="rId4" Type="http://schemas.openxmlformats.org/officeDocument/2006/relationships/image" Target="../media/image7.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9.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orking Formal">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ctrTitle" hasCustomPrompt="1"/>
          </p:nvPr>
        </p:nvSpPr>
        <p:spPr>
          <a:xfrm>
            <a:off x="772160" y="533083"/>
            <a:ext cx="10634133" cy="2387600"/>
          </a:xfrm>
        </p:spPr>
        <p:txBody>
          <a:bodyPr anchor="b">
            <a:normAutofit/>
          </a:bodyPr>
          <a:lstStyle>
            <a:lvl1pPr algn="l">
              <a:defRPr sz="5000" baseline="0">
                <a:solidFill>
                  <a:schemeClr val="bg2"/>
                </a:solidFill>
              </a:defRPr>
            </a:lvl1pPr>
          </a:lstStyle>
          <a:p>
            <a:r>
              <a:rPr lang="en-US"/>
              <a:t>CLICK TO EDIT MASTER TITLE STYLE</a:t>
            </a:r>
            <a:br>
              <a:rPr lang="en-US"/>
            </a:br>
            <a:r>
              <a:rPr lang="en-US"/>
              <a:t>(ALL CAPS)</a:t>
            </a:r>
          </a:p>
        </p:txBody>
      </p:sp>
      <p:sp>
        <p:nvSpPr>
          <p:cNvPr id="3" name="Subtitle 2"/>
          <p:cNvSpPr>
            <a:spLocks noGrp="1"/>
          </p:cNvSpPr>
          <p:nvPr>
            <p:ph type="subTitle" idx="1" hasCustomPrompt="1"/>
          </p:nvPr>
        </p:nvSpPr>
        <p:spPr>
          <a:xfrm>
            <a:off x="772160" y="3012759"/>
            <a:ext cx="9144000" cy="441008"/>
          </a:xfrm>
        </p:spPr>
        <p:txBody>
          <a:bodyPr/>
          <a:lstStyle>
            <a:lvl1pPr marL="0" indent="0" algn="l">
              <a:buNone/>
              <a:defRPr sz="2400">
                <a:solidFill>
                  <a:schemeClr val="bg2"/>
                </a:solidFill>
              </a:defRPr>
            </a:lvl1pPr>
            <a:lvl2pPr marL="457167" indent="0" algn="ctr">
              <a:buNone/>
              <a:defRPr sz="2000"/>
            </a:lvl2pPr>
            <a:lvl3pPr marL="914332" indent="0" algn="ctr">
              <a:buNone/>
              <a:defRPr sz="1800"/>
            </a:lvl3pPr>
            <a:lvl4pPr marL="1371498"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7" indent="0" algn="ctr">
              <a:buNone/>
              <a:defRPr sz="1600"/>
            </a:lvl9pPr>
          </a:lstStyle>
          <a:p>
            <a:r>
              <a:rPr lang="en-US"/>
              <a:t>Click to edit meeting type with:</a:t>
            </a:r>
          </a:p>
        </p:txBody>
      </p:sp>
      <p:sp>
        <p:nvSpPr>
          <p:cNvPr id="10" name="Picture Placeholder 9"/>
          <p:cNvSpPr>
            <a:spLocks noGrp="1"/>
          </p:cNvSpPr>
          <p:nvPr>
            <p:ph type="pic" sz="quarter" idx="10" hasCustomPrompt="1"/>
          </p:nvPr>
        </p:nvSpPr>
        <p:spPr>
          <a:xfrm>
            <a:off x="772161" y="3545849"/>
            <a:ext cx="3447099" cy="1503363"/>
          </a:xfrm>
        </p:spPr>
        <p:txBody>
          <a:bodyPr anchor="ctr">
            <a:noAutofit/>
          </a:bodyPr>
          <a:lstStyle>
            <a:lvl1pPr marL="0" indent="0" algn="ctr">
              <a:buFontTx/>
              <a:buNone/>
              <a:defRPr sz="2400">
                <a:solidFill>
                  <a:schemeClr val="bg1">
                    <a:lumMod val="90000"/>
                  </a:schemeClr>
                </a:solidFill>
              </a:defRPr>
            </a:lvl1pPr>
          </a:lstStyle>
          <a:p>
            <a:r>
              <a:rPr lang="en-US"/>
              <a:t>Click to insert client logo (ideally white with transparent background)</a:t>
            </a:r>
          </a:p>
        </p:txBody>
      </p:sp>
      <p:pic>
        <p:nvPicPr>
          <p:cNvPr id="6" name="Picture 5">
            <a:extLst>
              <a:ext uri="{FF2B5EF4-FFF2-40B4-BE49-F238E27FC236}">
                <a16:creationId xmlns:a16="http://schemas.microsoft.com/office/drawing/2014/main" id="{CCF3EEA4-8FAB-454F-B984-5D95E4DD03C8}"/>
              </a:ext>
            </a:extLst>
          </p:cNvPr>
          <p:cNvPicPr>
            <a:picLocks noChangeAspect="1"/>
          </p:cNvPicPr>
          <p:nvPr userDrawn="1"/>
        </p:nvPicPr>
        <p:blipFill>
          <a:blip r:embed="rId4">
            <a:extLst>
              <a:ext uri="{28A0092B-C50C-407E-A947-70E740481C1C}">
                <a14:useLocalDpi xmlns:a14="http://schemas.microsoft.com/office/drawing/2010/main" val="0"/>
              </a:ext>
            </a:extLst>
          </a:blip>
          <a:srcRect/>
          <a:stretch/>
        </p:blipFill>
        <p:spPr>
          <a:xfrm>
            <a:off x="10320867" y="310865"/>
            <a:ext cx="1484554" cy="509622"/>
          </a:xfrm>
          <a:prstGeom prst="rect">
            <a:avLst/>
          </a:prstGeom>
        </p:spPr>
      </p:pic>
    </p:spTree>
    <p:custDataLst>
      <p:tags r:id="rId1"/>
    </p:custDataLst>
    <p:extLst>
      <p:ext uri="{BB962C8B-B14F-4D97-AF65-F5344CB8AC3E}">
        <p14:creationId xmlns:p14="http://schemas.microsoft.com/office/powerpoint/2010/main" val="1221441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93720217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ub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15616" y="1855800"/>
            <a:ext cx="10738184" cy="4351338"/>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3CAC75-26B5-4356-8D4F-AE41242F276E}" type="slidenum">
              <a:rPr lang="en-US" smtClean="0"/>
              <a:pPr/>
              <a:t>‹#›</a:t>
            </a:fld>
            <a:endParaRPr lang="en-US"/>
          </a:p>
        </p:txBody>
      </p:sp>
      <p:sp>
        <p:nvSpPr>
          <p:cNvPr id="2" name="Title 1"/>
          <p:cNvSpPr>
            <a:spLocks noGrp="1"/>
          </p:cNvSpPr>
          <p:nvPr>
            <p:ph type="title"/>
          </p:nvPr>
        </p:nvSpPr>
        <p:spPr>
          <a:xfrm>
            <a:off x="615616" y="630936"/>
            <a:ext cx="10738184" cy="614084"/>
          </a:xfrm>
        </p:spPr>
        <p:txBody>
          <a:bodyPr/>
          <a:lstStyle>
            <a:lvl1pPr>
              <a:defRPr sz="2400">
                <a:solidFill>
                  <a:schemeClr val="tx1"/>
                </a:solidFill>
              </a:defRPr>
            </a:lvl1pPr>
          </a:lstStyle>
          <a:p>
            <a:r>
              <a:rPr lang="en-US"/>
              <a:t>Click to edit Master title style</a:t>
            </a:r>
          </a:p>
        </p:txBody>
      </p:sp>
      <p:sp>
        <p:nvSpPr>
          <p:cNvPr id="12" name="Text Placeholder 11"/>
          <p:cNvSpPr>
            <a:spLocks noGrp="1"/>
          </p:cNvSpPr>
          <p:nvPr>
            <p:ph type="body" sz="quarter" idx="13"/>
          </p:nvPr>
        </p:nvSpPr>
        <p:spPr>
          <a:xfrm>
            <a:off x="615616" y="1357842"/>
            <a:ext cx="10738184" cy="497958"/>
          </a:xfrm>
        </p:spPr>
        <p:txBody>
          <a:bodyPr>
            <a:normAutofit/>
          </a:bodyPr>
          <a:lstStyle>
            <a:lvl1pPr marL="0" indent="0">
              <a:buNone/>
              <a:defRPr sz="3000" b="1">
                <a:latin typeface="+mn-lt"/>
              </a:defRPr>
            </a:lvl1pPr>
          </a:lstStyle>
          <a:p>
            <a:pPr lvl="0"/>
            <a:r>
              <a:rPr lang="en-US"/>
              <a:t>Click to edit Master text styles</a:t>
            </a:r>
          </a:p>
        </p:txBody>
      </p:sp>
      <p:grpSp>
        <p:nvGrpSpPr>
          <p:cNvPr id="11" name="Group 10">
            <a:extLst>
              <a:ext uri="{FF2B5EF4-FFF2-40B4-BE49-F238E27FC236}">
                <a16:creationId xmlns:a16="http://schemas.microsoft.com/office/drawing/2014/main" id="{C6902961-E030-420A-89C3-A6B29326115A}"/>
              </a:ext>
            </a:extLst>
          </p:cNvPr>
          <p:cNvGrpSpPr/>
          <p:nvPr/>
        </p:nvGrpSpPr>
        <p:grpSpPr>
          <a:xfrm>
            <a:off x="216408" y="720101"/>
            <a:ext cx="8622792" cy="451497"/>
            <a:chOff x="348916" y="735904"/>
            <a:chExt cx="7585910" cy="451497"/>
          </a:xfrm>
        </p:grpSpPr>
        <p:cxnSp>
          <p:nvCxnSpPr>
            <p:cNvPr id="13" name="Straight Connector 12">
              <a:extLst>
                <a:ext uri="{FF2B5EF4-FFF2-40B4-BE49-F238E27FC236}">
                  <a16:creationId xmlns:a16="http://schemas.microsoft.com/office/drawing/2014/main" id="{DA2F496B-09C4-4459-8071-88724D7E95D6}"/>
                </a:ext>
              </a:extLst>
            </p:cNvPr>
            <p:cNvCxnSpPr/>
            <p:nvPr/>
          </p:nvCxnSpPr>
          <p:spPr>
            <a:xfrm>
              <a:off x="348916" y="735904"/>
              <a:ext cx="7585910"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6C4B3FA-88A4-4C68-8AFF-3927DC07320C}"/>
                </a:ext>
              </a:extLst>
            </p:cNvPr>
            <p:cNvCxnSpPr/>
            <p:nvPr/>
          </p:nvCxnSpPr>
          <p:spPr>
            <a:xfrm>
              <a:off x="483269" y="1187401"/>
              <a:ext cx="6934199"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spTree>
    <p:custDataLst>
      <p:tags r:id="rId1"/>
    </p:custDataLst>
    <p:extLst>
      <p:ext uri="{BB962C8B-B14F-4D97-AF65-F5344CB8AC3E}">
        <p14:creationId xmlns:p14="http://schemas.microsoft.com/office/powerpoint/2010/main" val="3918600949"/>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627194"/>
            <a:ext cx="10735056" cy="612648"/>
          </a:xfrm>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3CAC75-26B5-4356-8D4F-AE41242F276E}" type="slidenum">
              <a:rPr lang="en-US" smtClean="0"/>
              <a:pPr/>
              <a:t>‹#›</a:t>
            </a:fld>
            <a:endParaRPr lang="en-US"/>
          </a:p>
        </p:txBody>
      </p:sp>
      <p:grpSp>
        <p:nvGrpSpPr>
          <p:cNvPr id="14" name="Group 13">
            <a:extLst>
              <a:ext uri="{FF2B5EF4-FFF2-40B4-BE49-F238E27FC236}">
                <a16:creationId xmlns:a16="http://schemas.microsoft.com/office/drawing/2014/main" id="{71FA513C-439F-4D39-BA18-CAD9DDCD2EA8}"/>
              </a:ext>
            </a:extLst>
          </p:cNvPr>
          <p:cNvGrpSpPr/>
          <p:nvPr/>
        </p:nvGrpSpPr>
        <p:grpSpPr>
          <a:xfrm>
            <a:off x="216408" y="720101"/>
            <a:ext cx="8622792" cy="451497"/>
            <a:chOff x="348916" y="735904"/>
            <a:chExt cx="7585910" cy="451497"/>
          </a:xfrm>
        </p:grpSpPr>
        <p:cxnSp>
          <p:nvCxnSpPr>
            <p:cNvPr id="15" name="Straight Connector 14">
              <a:extLst>
                <a:ext uri="{FF2B5EF4-FFF2-40B4-BE49-F238E27FC236}">
                  <a16:creationId xmlns:a16="http://schemas.microsoft.com/office/drawing/2014/main" id="{23391C83-E1BF-4F44-BE7E-CF6B5F6F9560}"/>
                </a:ext>
              </a:extLst>
            </p:cNvPr>
            <p:cNvCxnSpPr/>
            <p:nvPr/>
          </p:nvCxnSpPr>
          <p:spPr>
            <a:xfrm>
              <a:off x="348916" y="735904"/>
              <a:ext cx="7585910"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B85FB2C-4F3E-4D12-9A27-C7AB1D139714}"/>
                </a:ext>
              </a:extLst>
            </p:cNvPr>
            <p:cNvCxnSpPr/>
            <p:nvPr/>
          </p:nvCxnSpPr>
          <p:spPr>
            <a:xfrm>
              <a:off x="483269" y="1187401"/>
              <a:ext cx="6934199"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grpSp>
        <p:nvGrpSpPr>
          <p:cNvPr id="11" name="Group 10">
            <a:extLst>
              <a:ext uri="{FF2B5EF4-FFF2-40B4-BE49-F238E27FC236}">
                <a16:creationId xmlns:a16="http://schemas.microsoft.com/office/drawing/2014/main" id="{A9A82B5F-AB69-094F-9F39-29BCADD81389}"/>
              </a:ext>
            </a:extLst>
          </p:cNvPr>
          <p:cNvGrpSpPr/>
          <p:nvPr userDrawn="1"/>
        </p:nvGrpSpPr>
        <p:grpSpPr>
          <a:xfrm>
            <a:off x="329184" y="576071"/>
            <a:ext cx="8686800" cy="914400"/>
            <a:chOff x="329184" y="576071"/>
            <a:chExt cx="8686800" cy="914400"/>
          </a:xfrm>
        </p:grpSpPr>
        <p:cxnSp>
          <p:nvCxnSpPr>
            <p:cNvPr id="12" name="Straight Connector 11">
              <a:extLst>
                <a:ext uri="{FF2B5EF4-FFF2-40B4-BE49-F238E27FC236}">
                  <a16:creationId xmlns:a16="http://schemas.microsoft.com/office/drawing/2014/main" id="{40AC197A-628D-B549-A483-2A441B2F9B84}"/>
                </a:ext>
              </a:extLst>
            </p:cNvPr>
            <p:cNvCxnSpPr/>
            <p:nvPr userDrawn="1"/>
          </p:nvCxnSpPr>
          <p:spPr>
            <a:xfrm>
              <a:off x="329184" y="750894"/>
              <a:ext cx="8686800" cy="0"/>
            </a:xfrm>
            <a:prstGeom prst="line">
              <a:avLst/>
            </a:prstGeom>
            <a:ln w="12700">
              <a:solidFill>
                <a:schemeClr val="bg1">
                  <a:lumMod val="85000"/>
                  <a:alpha val="5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F257754-A186-2A4C-A745-B3945277FDB8}"/>
                </a:ext>
              </a:extLst>
            </p:cNvPr>
            <p:cNvCxnSpPr/>
            <p:nvPr userDrawn="1"/>
          </p:nvCxnSpPr>
          <p:spPr>
            <a:xfrm>
              <a:off x="457200" y="1097461"/>
              <a:ext cx="7772400" cy="0"/>
            </a:xfrm>
            <a:prstGeom prst="line">
              <a:avLst/>
            </a:prstGeom>
            <a:ln w="12700">
              <a:solidFill>
                <a:schemeClr val="bg1">
                  <a:lumMod val="85000"/>
                  <a:alpha val="5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0BE3382-D198-0D43-AB8F-CA09AF4D948E}"/>
                </a:ext>
              </a:extLst>
            </p:cNvPr>
            <p:cNvCxnSpPr>
              <a:cxnSpLocks/>
            </p:cNvCxnSpPr>
            <p:nvPr userDrawn="1"/>
          </p:nvCxnSpPr>
          <p:spPr>
            <a:xfrm>
              <a:off x="685800" y="576071"/>
              <a:ext cx="0" cy="914400"/>
            </a:xfrm>
            <a:prstGeom prst="line">
              <a:avLst/>
            </a:prstGeom>
            <a:ln w="12700">
              <a:solidFill>
                <a:schemeClr val="bg1">
                  <a:lumMod val="85000"/>
                  <a:alpha val="50000"/>
                </a:schemeClr>
              </a:solidFill>
            </a:ln>
          </p:spPr>
          <p:style>
            <a:lnRef idx="1">
              <a:schemeClr val="accent1"/>
            </a:lnRef>
            <a:fillRef idx="0">
              <a:schemeClr val="accent1"/>
            </a:fillRef>
            <a:effectRef idx="0">
              <a:schemeClr val="accent1"/>
            </a:effectRef>
            <a:fontRef idx="minor">
              <a:schemeClr val="tx1"/>
            </a:fontRef>
          </p:style>
        </p:cxnSp>
      </p:grpSp>
    </p:spTree>
    <p:custDataLst>
      <p:tags r:id="rId1"/>
    </p:custDataLst>
    <p:extLst>
      <p:ext uri="{BB962C8B-B14F-4D97-AF65-F5344CB8AC3E}">
        <p14:creationId xmlns:p14="http://schemas.microsoft.com/office/powerpoint/2010/main" val="384942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3CAC75-26B5-4356-8D4F-AE41242F276E}" type="slidenum">
              <a:rPr lang="en-US" smtClean="0"/>
              <a:pPr/>
              <a:t>‹#›</a:t>
            </a:fld>
            <a:endParaRPr lang="en-US"/>
          </a:p>
        </p:txBody>
      </p:sp>
      <p:grpSp>
        <p:nvGrpSpPr>
          <p:cNvPr id="12" name="Group 11">
            <a:extLst>
              <a:ext uri="{FF2B5EF4-FFF2-40B4-BE49-F238E27FC236}">
                <a16:creationId xmlns:a16="http://schemas.microsoft.com/office/drawing/2014/main" id="{F335ABEB-ED40-498D-9B3C-ED5D517157E7}"/>
              </a:ext>
            </a:extLst>
          </p:cNvPr>
          <p:cNvGrpSpPr/>
          <p:nvPr/>
        </p:nvGrpSpPr>
        <p:grpSpPr>
          <a:xfrm>
            <a:off x="216408" y="720101"/>
            <a:ext cx="8622792" cy="451497"/>
            <a:chOff x="348916" y="735904"/>
            <a:chExt cx="7585910" cy="451497"/>
          </a:xfrm>
        </p:grpSpPr>
        <p:cxnSp>
          <p:nvCxnSpPr>
            <p:cNvPr id="13" name="Straight Connector 12">
              <a:extLst>
                <a:ext uri="{FF2B5EF4-FFF2-40B4-BE49-F238E27FC236}">
                  <a16:creationId xmlns:a16="http://schemas.microsoft.com/office/drawing/2014/main" id="{D6852EAA-044D-4EAA-9705-D5EB22E04D3C}"/>
                </a:ext>
              </a:extLst>
            </p:cNvPr>
            <p:cNvCxnSpPr/>
            <p:nvPr/>
          </p:nvCxnSpPr>
          <p:spPr>
            <a:xfrm>
              <a:off x="348916" y="735904"/>
              <a:ext cx="7585910"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89A5B1A-80EF-43A4-823F-E5E51DA2FA1B}"/>
                </a:ext>
              </a:extLst>
            </p:cNvPr>
            <p:cNvCxnSpPr/>
            <p:nvPr/>
          </p:nvCxnSpPr>
          <p:spPr>
            <a:xfrm>
              <a:off x="483269" y="1187401"/>
              <a:ext cx="6934199"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grpSp>
        <p:nvGrpSpPr>
          <p:cNvPr id="9" name="Group 8">
            <a:extLst>
              <a:ext uri="{FF2B5EF4-FFF2-40B4-BE49-F238E27FC236}">
                <a16:creationId xmlns:a16="http://schemas.microsoft.com/office/drawing/2014/main" id="{EF8166DF-E452-0E48-AF7F-1BB5A1C6FD2B}"/>
              </a:ext>
            </a:extLst>
          </p:cNvPr>
          <p:cNvGrpSpPr/>
          <p:nvPr userDrawn="1"/>
        </p:nvGrpSpPr>
        <p:grpSpPr>
          <a:xfrm>
            <a:off x="329184" y="576071"/>
            <a:ext cx="8686800" cy="914400"/>
            <a:chOff x="329184" y="576071"/>
            <a:chExt cx="8686800" cy="914400"/>
          </a:xfrm>
        </p:grpSpPr>
        <p:cxnSp>
          <p:nvCxnSpPr>
            <p:cNvPr id="10" name="Straight Connector 9">
              <a:extLst>
                <a:ext uri="{FF2B5EF4-FFF2-40B4-BE49-F238E27FC236}">
                  <a16:creationId xmlns:a16="http://schemas.microsoft.com/office/drawing/2014/main" id="{0F7E50FA-2C14-8F4C-B5E9-2C825BEABE10}"/>
                </a:ext>
              </a:extLst>
            </p:cNvPr>
            <p:cNvCxnSpPr/>
            <p:nvPr userDrawn="1"/>
          </p:nvCxnSpPr>
          <p:spPr>
            <a:xfrm>
              <a:off x="329184" y="750894"/>
              <a:ext cx="8686800" cy="0"/>
            </a:xfrm>
            <a:prstGeom prst="line">
              <a:avLst/>
            </a:prstGeom>
            <a:ln w="12700">
              <a:solidFill>
                <a:schemeClr val="bg1">
                  <a:lumMod val="85000"/>
                  <a:alpha val="5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37E93DA2-C831-D24A-9FD8-B9C4F7D95EE6}"/>
                </a:ext>
              </a:extLst>
            </p:cNvPr>
            <p:cNvCxnSpPr/>
            <p:nvPr userDrawn="1"/>
          </p:nvCxnSpPr>
          <p:spPr>
            <a:xfrm>
              <a:off x="457200" y="1097461"/>
              <a:ext cx="7772400" cy="0"/>
            </a:xfrm>
            <a:prstGeom prst="line">
              <a:avLst/>
            </a:prstGeom>
            <a:ln w="12700">
              <a:solidFill>
                <a:schemeClr val="bg1">
                  <a:lumMod val="85000"/>
                  <a:alpha val="5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D30E7A5-4799-4D45-81A7-897E88D00C7B}"/>
                </a:ext>
              </a:extLst>
            </p:cNvPr>
            <p:cNvCxnSpPr>
              <a:cxnSpLocks/>
            </p:cNvCxnSpPr>
            <p:nvPr userDrawn="1"/>
          </p:nvCxnSpPr>
          <p:spPr>
            <a:xfrm>
              <a:off x="685800" y="576071"/>
              <a:ext cx="0" cy="914400"/>
            </a:xfrm>
            <a:prstGeom prst="line">
              <a:avLst/>
            </a:prstGeom>
            <a:ln w="12700">
              <a:solidFill>
                <a:schemeClr val="bg1">
                  <a:lumMod val="85000"/>
                  <a:alpha val="50000"/>
                </a:schemeClr>
              </a:solidFill>
            </a:ln>
          </p:spPr>
          <p:style>
            <a:lnRef idx="1">
              <a:schemeClr val="accent1"/>
            </a:lnRef>
            <a:fillRef idx="0">
              <a:schemeClr val="accent1"/>
            </a:fillRef>
            <a:effectRef idx="0">
              <a:schemeClr val="accent1"/>
            </a:effectRef>
            <a:fontRef idx="minor">
              <a:schemeClr val="tx1"/>
            </a:fontRef>
          </p:style>
        </p:cxnSp>
      </p:grpSp>
    </p:spTree>
    <p:custDataLst>
      <p:tags r:id="rId1"/>
    </p:custDataLst>
    <p:extLst>
      <p:ext uri="{BB962C8B-B14F-4D97-AF65-F5344CB8AC3E}">
        <p14:creationId xmlns:p14="http://schemas.microsoft.com/office/powerpoint/2010/main" val="3195986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Title, Sub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15616" y="1855800"/>
            <a:ext cx="10738184" cy="4351338"/>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9BABC50-AD84-4C07-B456-42EADF6965D4}" type="datetimeFigureOut">
              <a:rPr lang="en-US" smtClean="0"/>
              <a:t>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1571FF9-E4FF-46D0-BB0C-BB3E7E66A1C8}" type="slidenum">
              <a:rPr lang="en-US" smtClean="0"/>
              <a:t>‹#›</a:t>
            </a:fld>
            <a:endParaRPr lang="en-US"/>
          </a:p>
        </p:txBody>
      </p:sp>
      <p:sp>
        <p:nvSpPr>
          <p:cNvPr id="2" name="Title 1"/>
          <p:cNvSpPr>
            <a:spLocks noGrp="1"/>
          </p:cNvSpPr>
          <p:nvPr>
            <p:ph type="title"/>
          </p:nvPr>
        </p:nvSpPr>
        <p:spPr>
          <a:xfrm>
            <a:off x="615616" y="630936"/>
            <a:ext cx="10738184" cy="614084"/>
          </a:xfrm>
        </p:spPr>
        <p:txBody>
          <a:bodyPr/>
          <a:lstStyle>
            <a:lvl1pPr>
              <a:defRPr>
                <a:solidFill>
                  <a:schemeClr val="tx1"/>
                </a:solidFill>
              </a:defRPr>
            </a:lvl1pPr>
          </a:lstStyle>
          <a:p>
            <a:r>
              <a:rPr lang="en-US"/>
              <a:t>Click to edit Master title style</a:t>
            </a:r>
          </a:p>
        </p:txBody>
      </p:sp>
      <p:sp>
        <p:nvSpPr>
          <p:cNvPr id="12" name="Text Placeholder 11"/>
          <p:cNvSpPr>
            <a:spLocks noGrp="1"/>
          </p:cNvSpPr>
          <p:nvPr>
            <p:ph type="body" sz="quarter" idx="13"/>
          </p:nvPr>
        </p:nvSpPr>
        <p:spPr>
          <a:xfrm>
            <a:off x="615616" y="1357842"/>
            <a:ext cx="10738184" cy="497958"/>
          </a:xfrm>
        </p:spPr>
        <p:txBody>
          <a:bodyPr>
            <a:normAutofit/>
          </a:bodyPr>
          <a:lstStyle>
            <a:lvl1pPr marL="0" indent="0">
              <a:buNone/>
              <a:defRPr sz="2251">
                <a:latin typeface="+mj-lt"/>
              </a:defRPr>
            </a:lvl1pPr>
          </a:lstStyle>
          <a:p>
            <a:pPr lvl="0"/>
            <a:r>
              <a:rPr lang="en-US"/>
              <a:t>Click to edit Master text styles</a:t>
            </a:r>
          </a:p>
        </p:txBody>
      </p:sp>
      <p:grpSp>
        <p:nvGrpSpPr>
          <p:cNvPr id="14" name="Group 13">
            <a:extLst>
              <a:ext uri="{FF2B5EF4-FFF2-40B4-BE49-F238E27FC236}">
                <a16:creationId xmlns:a16="http://schemas.microsoft.com/office/drawing/2014/main" id="{D583F11E-CCE2-47A9-8550-A2C952F851B5}"/>
              </a:ext>
            </a:extLst>
          </p:cNvPr>
          <p:cNvGrpSpPr/>
          <p:nvPr/>
        </p:nvGrpSpPr>
        <p:grpSpPr>
          <a:xfrm>
            <a:off x="216408" y="720101"/>
            <a:ext cx="8622792" cy="451497"/>
            <a:chOff x="348916" y="735904"/>
            <a:chExt cx="7585910" cy="451497"/>
          </a:xfrm>
        </p:grpSpPr>
        <p:cxnSp>
          <p:nvCxnSpPr>
            <p:cNvPr id="15" name="Straight Connector 14">
              <a:extLst>
                <a:ext uri="{FF2B5EF4-FFF2-40B4-BE49-F238E27FC236}">
                  <a16:creationId xmlns:a16="http://schemas.microsoft.com/office/drawing/2014/main" id="{BD604C3F-A536-47CF-9BA6-391566C228A8}"/>
                </a:ext>
              </a:extLst>
            </p:cNvPr>
            <p:cNvCxnSpPr/>
            <p:nvPr/>
          </p:nvCxnSpPr>
          <p:spPr>
            <a:xfrm>
              <a:off x="348916" y="735904"/>
              <a:ext cx="7585910"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B599D9-6480-49DF-A37D-2DA257557D1B}"/>
                </a:ext>
              </a:extLst>
            </p:cNvPr>
            <p:cNvCxnSpPr/>
            <p:nvPr/>
          </p:nvCxnSpPr>
          <p:spPr>
            <a:xfrm>
              <a:off x="483269" y="1187401"/>
              <a:ext cx="6934199"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sp>
        <p:nvSpPr>
          <p:cNvPr id="13" name="Date Placeholder 3">
            <a:extLst>
              <a:ext uri="{FF2B5EF4-FFF2-40B4-BE49-F238E27FC236}">
                <a16:creationId xmlns:a16="http://schemas.microsoft.com/office/drawing/2014/main" id="{F6B59DF1-1897-A346-9FF7-085290A9617A}"/>
              </a:ext>
            </a:extLst>
          </p:cNvPr>
          <p:cNvSpPr>
            <a:spLocks noGrp="1"/>
          </p:cNvSpPr>
          <p:nvPr>
            <p:ph type="dt" sz="half" idx="10"/>
          </p:nvPr>
        </p:nvSpPr>
        <p:spPr>
          <a:xfrm>
            <a:off x="1" y="6400800"/>
            <a:ext cx="1371600" cy="457200"/>
          </a:xfrm>
          <a:prstGeom prst="rect">
            <a:avLst/>
          </a:prstGeom>
        </p:spPr>
        <p:txBody>
          <a:bodyPr/>
          <a:lstStyle/>
          <a:p>
            <a:fld id="{C9BABC50-AD84-4C07-B456-42EADF6965D4}" type="datetimeFigureOut">
              <a:rPr lang="en-US" smtClean="0"/>
              <a:t>1/5/2023</a:t>
            </a:fld>
            <a:endParaRPr lang="en-US"/>
          </a:p>
        </p:txBody>
      </p:sp>
      <p:sp>
        <p:nvSpPr>
          <p:cNvPr id="16" name="Footer Placeholder 4">
            <a:extLst>
              <a:ext uri="{FF2B5EF4-FFF2-40B4-BE49-F238E27FC236}">
                <a16:creationId xmlns:a16="http://schemas.microsoft.com/office/drawing/2014/main" id="{3BED4CEE-FC6E-B649-B058-8415F607A374}"/>
              </a:ext>
            </a:extLst>
          </p:cNvPr>
          <p:cNvSpPr>
            <a:spLocks noGrp="1"/>
          </p:cNvSpPr>
          <p:nvPr>
            <p:ph type="ftr" sz="quarter" idx="11"/>
          </p:nvPr>
        </p:nvSpPr>
        <p:spPr>
          <a:xfrm>
            <a:off x="1371601" y="6400800"/>
            <a:ext cx="8991599" cy="457200"/>
          </a:xfrm>
          <a:prstGeom prst="rect">
            <a:avLst/>
          </a:prstGeom>
        </p:spPr>
        <p:txBody>
          <a:bodyPr/>
          <a:lstStyle/>
          <a:p>
            <a:endParaRPr lang="en-US"/>
          </a:p>
        </p:txBody>
      </p:sp>
      <p:sp>
        <p:nvSpPr>
          <p:cNvPr id="18" name="Slide Number Placeholder 5">
            <a:extLst>
              <a:ext uri="{FF2B5EF4-FFF2-40B4-BE49-F238E27FC236}">
                <a16:creationId xmlns:a16="http://schemas.microsoft.com/office/drawing/2014/main" id="{8A1D7226-657E-F944-8D0C-92077E1F2457}"/>
              </a:ext>
            </a:extLst>
          </p:cNvPr>
          <p:cNvSpPr>
            <a:spLocks noGrp="1"/>
          </p:cNvSpPr>
          <p:nvPr>
            <p:ph type="sldNum" sz="quarter" idx="12"/>
          </p:nvPr>
        </p:nvSpPr>
        <p:spPr>
          <a:xfrm>
            <a:off x="10363200" y="6400800"/>
            <a:ext cx="1828800" cy="457200"/>
          </a:xfrm>
          <a:prstGeom prst="rect">
            <a:avLst/>
          </a:prstGeom>
        </p:spPr>
        <p:txBody>
          <a:bodyPr/>
          <a:lstStyle/>
          <a:p>
            <a:fld id="{D1571FF9-E4FF-46D0-BB0C-BB3E7E66A1C8}" type="slidenum">
              <a:rPr lang="en-US" smtClean="0"/>
              <a:t>‹#›</a:t>
            </a:fld>
            <a:endParaRPr lang="en-US"/>
          </a:p>
        </p:txBody>
      </p:sp>
      <p:grpSp>
        <p:nvGrpSpPr>
          <p:cNvPr id="20" name="Group 19">
            <a:extLst>
              <a:ext uri="{FF2B5EF4-FFF2-40B4-BE49-F238E27FC236}">
                <a16:creationId xmlns:a16="http://schemas.microsoft.com/office/drawing/2014/main" id="{4C67951A-3C30-8E40-BD70-BBD60335BA92}"/>
              </a:ext>
            </a:extLst>
          </p:cNvPr>
          <p:cNvGrpSpPr/>
          <p:nvPr userDrawn="1"/>
        </p:nvGrpSpPr>
        <p:grpSpPr>
          <a:xfrm>
            <a:off x="216408" y="720101"/>
            <a:ext cx="8622792" cy="451497"/>
            <a:chOff x="348916" y="735904"/>
            <a:chExt cx="7585910" cy="451497"/>
          </a:xfrm>
        </p:grpSpPr>
        <p:cxnSp>
          <p:nvCxnSpPr>
            <p:cNvPr id="21" name="Straight Connector 20">
              <a:extLst>
                <a:ext uri="{FF2B5EF4-FFF2-40B4-BE49-F238E27FC236}">
                  <a16:creationId xmlns:a16="http://schemas.microsoft.com/office/drawing/2014/main" id="{5FCB5F8C-5751-CE43-ABF0-CD88D34FCE89}"/>
                </a:ext>
              </a:extLst>
            </p:cNvPr>
            <p:cNvCxnSpPr/>
            <p:nvPr userDrawn="1"/>
          </p:nvCxnSpPr>
          <p:spPr>
            <a:xfrm>
              <a:off x="348916" y="735904"/>
              <a:ext cx="7585910"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9A46C24-126F-884B-979D-BE89FFBF64F1}"/>
                </a:ext>
              </a:extLst>
            </p:cNvPr>
            <p:cNvCxnSpPr/>
            <p:nvPr userDrawn="1"/>
          </p:nvCxnSpPr>
          <p:spPr>
            <a:xfrm>
              <a:off x="483269" y="1187401"/>
              <a:ext cx="6934199"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spTree>
    <p:custDataLst>
      <p:tags r:id="rId1"/>
    </p:custDataLst>
    <p:extLst>
      <p:ext uri="{BB962C8B-B14F-4D97-AF65-F5344CB8AC3E}">
        <p14:creationId xmlns:p14="http://schemas.microsoft.com/office/powerpoint/2010/main" val="705147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Agenda">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75478C3-FE98-E640-9906-17BFDD1A4271}"/>
              </a:ext>
            </a:extLst>
          </p:cNvPr>
          <p:cNvPicPr>
            <a:picLocks noChangeAspect="1"/>
          </p:cNvPicPr>
          <p:nvPr/>
        </p:nvPicPr>
        <p:blipFill rotWithShape="1">
          <a:blip r:embed="rId3">
            <a:duotone>
              <a:schemeClr val="accent1">
                <a:shade val="45000"/>
                <a:satMod val="135000"/>
              </a:schemeClr>
              <a:prstClr val="white"/>
            </a:duotone>
          </a:blip>
          <a:srcRect l="-1" r="29813"/>
          <a:stretch/>
        </p:blipFill>
        <p:spPr>
          <a:xfrm rot="13031836">
            <a:off x="-515504" y="-567292"/>
            <a:ext cx="3359904" cy="3319001"/>
          </a:xfrm>
          <a:prstGeom prst="rect">
            <a:avLst/>
          </a:prstGeom>
          <a:ln>
            <a:noFill/>
          </a:ln>
        </p:spPr>
      </p:pic>
      <p:pic>
        <p:nvPicPr>
          <p:cNvPr id="8" name="Picture 7">
            <a:extLst>
              <a:ext uri="{FF2B5EF4-FFF2-40B4-BE49-F238E27FC236}">
                <a16:creationId xmlns:a16="http://schemas.microsoft.com/office/drawing/2014/main" id="{73DBE7D4-4205-7347-9019-D5537B1449C9}"/>
              </a:ext>
            </a:extLst>
          </p:cNvPr>
          <p:cNvPicPr>
            <a:picLocks noChangeAspect="1"/>
          </p:cNvPicPr>
          <p:nvPr/>
        </p:nvPicPr>
        <p:blipFill>
          <a:blip r:embed="rId4"/>
          <a:stretch>
            <a:fillRect/>
          </a:stretch>
        </p:blipFill>
        <p:spPr>
          <a:xfrm>
            <a:off x="8725585" y="1156520"/>
            <a:ext cx="4809067" cy="4191000"/>
          </a:xfrm>
          <a:prstGeom prst="rect">
            <a:avLst/>
          </a:prstGeom>
        </p:spPr>
      </p:pic>
      <p:pic>
        <p:nvPicPr>
          <p:cNvPr id="10" name="Picture 9">
            <a:extLst>
              <a:ext uri="{FF2B5EF4-FFF2-40B4-BE49-F238E27FC236}">
                <a16:creationId xmlns:a16="http://schemas.microsoft.com/office/drawing/2014/main" id="{04EEC72E-A9AB-2A49-BBE7-3C3EA005FC84}"/>
              </a:ext>
            </a:extLst>
          </p:cNvPr>
          <p:cNvPicPr>
            <a:picLocks noChangeAspect="1"/>
          </p:cNvPicPr>
          <p:nvPr/>
        </p:nvPicPr>
        <p:blipFill rotWithShape="1">
          <a:blip r:embed="rId5"/>
          <a:srcRect t="18080" r="44406" b="21109"/>
          <a:stretch/>
        </p:blipFill>
        <p:spPr>
          <a:xfrm>
            <a:off x="3209646" y="0"/>
            <a:ext cx="8982359" cy="6858000"/>
          </a:xfrm>
          <a:prstGeom prst="rect">
            <a:avLst/>
          </a:prstGeom>
        </p:spPr>
      </p:pic>
      <p:pic>
        <p:nvPicPr>
          <p:cNvPr id="12" name="Picture 11">
            <a:extLst>
              <a:ext uri="{FF2B5EF4-FFF2-40B4-BE49-F238E27FC236}">
                <a16:creationId xmlns:a16="http://schemas.microsoft.com/office/drawing/2014/main" id="{39B12924-BD75-2D4C-B54B-E731CB6E0D02}"/>
              </a:ext>
            </a:extLst>
          </p:cNvPr>
          <p:cNvPicPr>
            <a:picLocks noChangeAspect="1"/>
          </p:cNvPicPr>
          <p:nvPr/>
        </p:nvPicPr>
        <p:blipFill>
          <a:blip r:embed="rId6"/>
          <a:stretch>
            <a:fillRect/>
          </a:stretch>
        </p:blipFill>
        <p:spPr>
          <a:xfrm>
            <a:off x="8053489" y="704840"/>
            <a:ext cx="5384800" cy="5803900"/>
          </a:xfrm>
          <a:prstGeom prst="rect">
            <a:avLst/>
          </a:prstGeom>
        </p:spPr>
      </p:pic>
      <p:sp>
        <p:nvSpPr>
          <p:cNvPr id="14" name="Slide Number Placeholder 13">
            <a:extLst>
              <a:ext uri="{FF2B5EF4-FFF2-40B4-BE49-F238E27FC236}">
                <a16:creationId xmlns:a16="http://schemas.microsoft.com/office/drawing/2014/main" id="{CD27CCB4-79A1-8044-A003-32443E9D98C0}"/>
              </a:ext>
            </a:extLst>
          </p:cNvPr>
          <p:cNvSpPr>
            <a:spLocks noGrp="1"/>
          </p:cNvSpPr>
          <p:nvPr>
            <p:ph type="sldNum" sz="quarter" idx="11"/>
          </p:nvPr>
        </p:nvSpPr>
        <p:spPr/>
        <p:txBody>
          <a:bodyPr/>
          <a:lstStyle/>
          <a:p>
            <a:fld id="{913CAC75-26B5-4356-8D4F-AE41242F276E}" type="slidenum">
              <a:rPr lang="en-US" smtClean="0"/>
              <a:pPr/>
              <a:t>‹#›</a:t>
            </a:fld>
            <a:endParaRPr lang="en-US"/>
          </a:p>
        </p:txBody>
      </p:sp>
      <p:sp>
        <p:nvSpPr>
          <p:cNvPr id="5" name="Text Placeholder 4">
            <a:extLst>
              <a:ext uri="{FF2B5EF4-FFF2-40B4-BE49-F238E27FC236}">
                <a16:creationId xmlns:a16="http://schemas.microsoft.com/office/drawing/2014/main" id="{08A98207-529A-9649-B85F-BD5E1026F33B}"/>
              </a:ext>
            </a:extLst>
          </p:cNvPr>
          <p:cNvSpPr>
            <a:spLocks noGrp="1"/>
          </p:cNvSpPr>
          <p:nvPr>
            <p:ph type="body" sz="quarter" idx="12"/>
          </p:nvPr>
        </p:nvSpPr>
        <p:spPr>
          <a:xfrm>
            <a:off x="637573" y="2157417"/>
            <a:ext cx="7990417" cy="3743325"/>
          </a:xfrm>
        </p:spPr>
        <p:txBody>
          <a:bodyPr lIns="0" tIns="0" rIns="0" bIns="0" anchor="ctr"/>
          <a:lstStyle>
            <a:lvl1pPr marL="514314" indent="-514314">
              <a:lnSpc>
                <a:spcPct val="100000"/>
              </a:lnSpc>
              <a:buClr>
                <a:srgbClr val="00619C"/>
              </a:buClr>
              <a:buFont typeface="+mj-lt"/>
              <a:buAutoNum type="arabicPeriod"/>
              <a:defRPr sz="2800"/>
            </a:lvl1pPr>
          </a:lstStyle>
          <a:p>
            <a:pPr lvl="0"/>
            <a:r>
              <a:rPr lang="en-US"/>
              <a:t>Click to edit Master text styles</a:t>
            </a:r>
          </a:p>
        </p:txBody>
      </p:sp>
      <p:sp>
        <p:nvSpPr>
          <p:cNvPr id="2" name="Footer Placeholder 1">
            <a:extLst>
              <a:ext uri="{FF2B5EF4-FFF2-40B4-BE49-F238E27FC236}">
                <a16:creationId xmlns:a16="http://schemas.microsoft.com/office/drawing/2014/main" id="{13F7D1F2-C1B9-4D00-996A-FDDDA45B09DC}"/>
              </a:ext>
            </a:extLst>
          </p:cNvPr>
          <p:cNvSpPr>
            <a:spLocks noGrp="1"/>
          </p:cNvSpPr>
          <p:nvPr>
            <p:ph type="ftr" sz="quarter" idx="13"/>
          </p:nvPr>
        </p:nvSpPr>
        <p:spPr/>
        <p:txBody>
          <a:bodyPr/>
          <a:lstStyle/>
          <a:p>
            <a:endParaRPr lang="en-US"/>
          </a:p>
        </p:txBody>
      </p:sp>
      <p:sp>
        <p:nvSpPr>
          <p:cNvPr id="22" name="Title 1">
            <a:extLst>
              <a:ext uri="{FF2B5EF4-FFF2-40B4-BE49-F238E27FC236}">
                <a16:creationId xmlns:a16="http://schemas.microsoft.com/office/drawing/2014/main" id="{178F6DDD-E50E-4B88-80BE-93C07A0D692B}"/>
              </a:ext>
            </a:extLst>
          </p:cNvPr>
          <p:cNvSpPr>
            <a:spLocks noGrp="1"/>
          </p:cNvSpPr>
          <p:nvPr>
            <p:ph type="title"/>
          </p:nvPr>
        </p:nvSpPr>
        <p:spPr>
          <a:xfrm>
            <a:off x="615616" y="627194"/>
            <a:ext cx="10735056" cy="612648"/>
          </a:xfrm>
        </p:spPr>
        <p:txBody>
          <a:bodyPr/>
          <a:lstStyle/>
          <a:p>
            <a:r>
              <a:rPr lang="en-US"/>
              <a:t>Click to edit Master title style</a:t>
            </a:r>
          </a:p>
        </p:txBody>
      </p:sp>
      <p:grpSp>
        <p:nvGrpSpPr>
          <p:cNvPr id="23" name="Group 22">
            <a:extLst>
              <a:ext uri="{FF2B5EF4-FFF2-40B4-BE49-F238E27FC236}">
                <a16:creationId xmlns:a16="http://schemas.microsoft.com/office/drawing/2014/main" id="{EEC80523-8429-4424-A839-FE3A8952A76A}"/>
              </a:ext>
            </a:extLst>
          </p:cNvPr>
          <p:cNvGrpSpPr/>
          <p:nvPr/>
        </p:nvGrpSpPr>
        <p:grpSpPr>
          <a:xfrm>
            <a:off x="216408" y="720101"/>
            <a:ext cx="8622792" cy="451497"/>
            <a:chOff x="348916" y="735904"/>
            <a:chExt cx="7585910" cy="451497"/>
          </a:xfrm>
        </p:grpSpPr>
        <p:cxnSp>
          <p:nvCxnSpPr>
            <p:cNvPr id="24" name="Straight Connector 23">
              <a:extLst>
                <a:ext uri="{FF2B5EF4-FFF2-40B4-BE49-F238E27FC236}">
                  <a16:creationId xmlns:a16="http://schemas.microsoft.com/office/drawing/2014/main" id="{19607755-67E3-4F2E-83F0-78B174CD2138}"/>
                </a:ext>
              </a:extLst>
            </p:cNvPr>
            <p:cNvCxnSpPr/>
            <p:nvPr/>
          </p:nvCxnSpPr>
          <p:spPr>
            <a:xfrm>
              <a:off x="348916" y="735904"/>
              <a:ext cx="7585910"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3286A6B-FE41-4C46-9A87-8CEDA7C737C4}"/>
                </a:ext>
              </a:extLst>
            </p:cNvPr>
            <p:cNvCxnSpPr/>
            <p:nvPr/>
          </p:nvCxnSpPr>
          <p:spPr>
            <a:xfrm>
              <a:off x="483269" y="1187401"/>
              <a:ext cx="6934199"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spTree>
    <p:custDataLst>
      <p:tags r:id="rId1"/>
    </p:custDataLst>
    <p:extLst>
      <p:ext uri="{BB962C8B-B14F-4D97-AF65-F5344CB8AC3E}">
        <p14:creationId xmlns:p14="http://schemas.microsoft.com/office/powerpoint/2010/main" val="137160610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cSld name="Content and Photo (2)">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97B7A6C1-D2E0-AC48-850F-FB01EC94401B}"/>
              </a:ext>
            </a:extLst>
          </p:cNvPr>
          <p:cNvPicPr>
            <a:picLocks noChangeAspect="1"/>
          </p:cNvPicPr>
          <p:nvPr/>
        </p:nvPicPr>
        <p:blipFill rotWithShape="1">
          <a:blip r:embed="rId3">
            <a:duotone>
              <a:schemeClr val="accent1">
                <a:shade val="45000"/>
                <a:satMod val="135000"/>
              </a:schemeClr>
              <a:prstClr val="white"/>
            </a:duotone>
          </a:blip>
          <a:srcRect r="39019"/>
          <a:stretch/>
        </p:blipFill>
        <p:spPr>
          <a:xfrm rot="20340155">
            <a:off x="10749171" y="3801159"/>
            <a:ext cx="2219324" cy="2523316"/>
          </a:xfrm>
          <a:prstGeom prst="rect">
            <a:avLst/>
          </a:prstGeom>
          <a:ln>
            <a:noFill/>
          </a:ln>
        </p:spPr>
      </p:pic>
      <p:sp>
        <p:nvSpPr>
          <p:cNvPr id="4" name="Slide Number Placeholder 3">
            <a:extLst>
              <a:ext uri="{FF2B5EF4-FFF2-40B4-BE49-F238E27FC236}">
                <a16:creationId xmlns:a16="http://schemas.microsoft.com/office/drawing/2014/main" id="{51FA04FF-CE53-0842-B476-8EAAF05C0890}"/>
              </a:ext>
            </a:extLst>
          </p:cNvPr>
          <p:cNvSpPr>
            <a:spLocks noGrp="1"/>
          </p:cNvSpPr>
          <p:nvPr>
            <p:ph type="sldNum" sz="quarter" idx="11"/>
          </p:nvPr>
        </p:nvSpPr>
        <p:spPr/>
        <p:txBody>
          <a:bodyPr/>
          <a:lstStyle/>
          <a:p>
            <a:fld id="{753F62C7-B68E-1345-BB9B-5F2A9BE006B2}" type="slidenum">
              <a:rPr lang="en-US" smtClean="0"/>
              <a:pPr/>
              <a:t>‹#›</a:t>
            </a:fld>
            <a:endParaRPr lang="en-US"/>
          </a:p>
        </p:txBody>
      </p:sp>
      <p:sp>
        <p:nvSpPr>
          <p:cNvPr id="10" name="Text Placeholder 9">
            <a:extLst>
              <a:ext uri="{FF2B5EF4-FFF2-40B4-BE49-F238E27FC236}">
                <a16:creationId xmlns:a16="http://schemas.microsoft.com/office/drawing/2014/main" id="{A2AC63EC-F384-8A4E-9B5D-6B04AEFA8696}"/>
              </a:ext>
            </a:extLst>
          </p:cNvPr>
          <p:cNvSpPr>
            <a:spLocks noGrp="1"/>
          </p:cNvSpPr>
          <p:nvPr>
            <p:ph type="body" sz="quarter" idx="13"/>
          </p:nvPr>
        </p:nvSpPr>
        <p:spPr>
          <a:xfrm>
            <a:off x="7279709" y="1395984"/>
            <a:ext cx="4302695" cy="4571431"/>
          </a:xfrm>
        </p:spPr>
        <p:txBody>
          <a:bodyPr lIns="0" tIns="0" rIns="0" bIns="0"/>
          <a:lstStyle>
            <a:lvl1pPr>
              <a:lnSpc>
                <a:spcPct val="90000"/>
              </a:lnSpc>
              <a:spcAft>
                <a:spcPts val="400"/>
              </a:spcAft>
              <a:defRPr sz="2400">
                <a:solidFill>
                  <a:schemeClr val="tx1"/>
                </a:solidFill>
              </a:defRPr>
            </a:lvl1pPr>
            <a:lvl2pPr>
              <a:lnSpc>
                <a:spcPct val="90000"/>
              </a:lnSpc>
              <a:spcAft>
                <a:spcPts val="400"/>
              </a:spcAft>
              <a:defRPr sz="1800">
                <a:solidFill>
                  <a:schemeClr val="tx1"/>
                </a:solidFill>
              </a:defRPr>
            </a:lvl2pPr>
            <a:lvl3pPr>
              <a:lnSpc>
                <a:spcPct val="90000"/>
              </a:lnSpc>
              <a:spcAft>
                <a:spcPts val="400"/>
              </a:spcAft>
              <a:defRPr sz="1600">
                <a:solidFill>
                  <a:schemeClr val="tx1"/>
                </a:solidFill>
              </a:defRPr>
            </a:lvl3pPr>
            <a:lvl4pPr>
              <a:defRPr>
                <a:solidFill>
                  <a:srgbClr val="00B050"/>
                </a:solidFill>
              </a:defRPr>
            </a:lvl4pPr>
            <a:lvl5pPr>
              <a:defRPr>
                <a:solidFill>
                  <a:srgbClr val="00B050"/>
                </a:solidFill>
              </a:defRPr>
            </a:lvl5pPr>
          </a:lstStyle>
          <a:p>
            <a:pPr lvl="0"/>
            <a:r>
              <a:rPr lang="en-US"/>
              <a:t>Click to edit Master text styles</a:t>
            </a:r>
          </a:p>
          <a:p>
            <a:pPr lvl="1"/>
            <a:r>
              <a:rPr lang="en-US"/>
              <a:t>Second level</a:t>
            </a:r>
          </a:p>
          <a:p>
            <a:pPr lvl="2"/>
            <a:r>
              <a:rPr lang="en-US"/>
              <a:t>Third level</a:t>
            </a:r>
          </a:p>
        </p:txBody>
      </p:sp>
      <p:sp>
        <p:nvSpPr>
          <p:cNvPr id="11" name="Rounded Rectangle 10">
            <a:extLst>
              <a:ext uri="{FF2B5EF4-FFF2-40B4-BE49-F238E27FC236}">
                <a16:creationId xmlns:a16="http://schemas.microsoft.com/office/drawing/2014/main" id="{977E16B8-B994-CB46-8FC3-5FD125A0B88D}"/>
              </a:ext>
            </a:extLst>
          </p:cNvPr>
          <p:cNvSpPr/>
          <p:nvPr/>
        </p:nvSpPr>
        <p:spPr>
          <a:xfrm>
            <a:off x="-209752" y="863576"/>
            <a:ext cx="7656639" cy="108157"/>
          </a:xfrm>
          <a:prstGeom prst="roundRect">
            <a:avLst>
              <a:gd name="adj" fmla="val 50000"/>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3" name="Rounded Rectangle 12">
            <a:extLst>
              <a:ext uri="{FF2B5EF4-FFF2-40B4-BE49-F238E27FC236}">
                <a16:creationId xmlns:a16="http://schemas.microsoft.com/office/drawing/2014/main" id="{F1F1BBC1-2C04-7244-83A5-2EA9637BCD9B}"/>
              </a:ext>
            </a:extLst>
          </p:cNvPr>
          <p:cNvSpPr/>
          <p:nvPr/>
        </p:nvSpPr>
        <p:spPr>
          <a:xfrm>
            <a:off x="9695298" y="863576"/>
            <a:ext cx="524783" cy="108157"/>
          </a:xfrm>
          <a:prstGeom prst="roundRect">
            <a:avLst>
              <a:gd name="adj" fmla="val 50000"/>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pic>
        <p:nvPicPr>
          <p:cNvPr id="15" name="Picture 14">
            <a:extLst>
              <a:ext uri="{FF2B5EF4-FFF2-40B4-BE49-F238E27FC236}">
                <a16:creationId xmlns:a16="http://schemas.microsoft.com/office/drawing/2014/main" id="{676400FE-A52E-FC45-8E91-D4B30D964FC2}"/>
              </a:ext>
            </a:extLst>
          </p:cNvPr>
          <p:cNvPicPr>
            <a:picLocks noChangeAspect="1"/>
          </p:cNvPicPr>
          <p:nvPr/>
        </p:nvPicPr>
        <p:blipFill rotWithShape="1">
          <a:blip r:embed="rId4"/>
          <a:srcRect l="30319" t="16983" r="20820" b="19546"/>
          <a:stretch/>
        </p:blipFill>
        <p:spPr>
          <a:xfrm>
            <a:off x="5" y="728083"/>
            <a:ext cx="6480049" cy="6129919"/>
          </a:xfrm>
          <a:prstGeom prst="rect">
            <a:avLst/>
          </a:prstGeom>
        </p:spPr>
      </p:pic>
      <p:sp>
        <p:nvSpPr>
          <p:cNvPr id="5" name="Picture Placeholder 4">
            <a:extLst>
              <a:ext uri="{FF2B5EF4-FFF2-40B4-BE49-F238E27FC236}">
                <a16:creationId xmlns:a16="http://schemas.microsoft.com/office/drawing/2014/main" id="{B894DB7C-B540-0044-9323-B278C20E459F}"/>
              </a:ext>
            </a:extLst>
          </p:cNvPr>
          <p:cNvSpPr>
            <a:spLocks noGrp="1"/>
          </p:cNvSpPr>
          <p:nvPr>
            <p:ph type="pic" sz="quarter" idx="15"/>
          </p:nvPr>
        </p:nvSpPr>
        <p:spPr>
          <a:xfrm>
            <a:off x="-187749" y="835948"/>
            <a:ext cx="6596657" cy="5439082"/>
          </a:xfrm>
          <a:custGeom>
            <a:avLst/>
            <a:gdLst>
              <a:gd name="connsiteX0" fmla="*/ 0 w 4572000"/>
              <a:gd name="connsiteY0" fmla="*/ 762015 h 5549900"/>
              <a:gd name="connsiteX1" fmla="*/ 762015 w 4572000"/>
              <a:gd name="connsiteY1" fmla="*/ 0 h 5549900"/>
              <a:gd name="connsiteX2" fmla="*/ 3809985 w 4572000"/>
              <a:gd name="connsiteY2" fmla="*/ 0 h 5549900"/>
              <a:gd name="connsiteX3" fmla="*/ 4572000 w 4572000"/>
              <a:gd name="connsiteY3" fmla="*/ 762015 h 5549900"/>
              <a:gd name="connsiteX4" fmla="*/ 4572000 w 4572000"/>
              <a:gd name="connsiteY4" fmla="*/ 4787885 h 5549900"/>
              <a:gd name="connsiteX5" fmla="*/ 3809985 w 4572000"/>
              <a:gd name="connsiteY5" fmla="*/ 5549900 h 5549900"/>
              <a:gd name="connsiteX6" fmla="*/ 762015 w 4572000"/>
              <a:gd name="connsiteY6" fmla="*/ 5549900 h 5549900"/>
              <a:gd name="connsiteX7" fmla="*/ 0 w 4572000"/>
              <a:gd name="connsiteY7" fmla="*/ 4787885 h 5549900"/>
              <a:gd name="connsiteX8" fmla="*/ 0 w 4572000"/>
              <a:gd name="connsiteY8" fmla="*/ 762015 h 5549900"/>
              <a:gd name="connsiteX0" fmla="*/ 0 w 4572000"/>
              <a:gd name="connsiteY0" fmla="*/ 762015 h 5549900"/>
              <a:gd name="connsiteX1" fmla="*/ 762015 w 4572000"/>
              <a:gd name="connsiteY1" fmla="*/ 0 h 5549900"/>
              <a:gd name="connsiteX2" fmla="*/ 2738269 w 4572000"/>
              <a:gd name="connsiteY2" fmla="*/ 29497 h 5549900"/>
              <a:gd name="connsiteX3" fmla="*/ 4572000 w 4572000"/>
              <a:gd name="connsiteY3" fmla="*/ 762015 h 5549900"/>
              <a:gd name="connsiteX4" fmla="*/ 4572000 w 4572000"/>
              <a:gd name="connsiteY4" fmla="*/ 4787885 h 5549900"/>
              <a:gd name="connsiteX5" fmla="*/ 3809985 w 4572000"/>
              <a:gd name="connsiteY5" fmla="*/ 5549900 h 5549900"/>
              <a:gd name="connsiteX6" fmla="*/ 762015 w 4572000"/>
              <a:gd name="connsiteY6" fmla="*/ 5549900 h 5549900"/>
              <a:gd name="connsiteX7" fmla="*/ 0 w 4572000"/>
              <a:gd name="connsiteY7" fmla="*/ 4787885 h 5549900"/>
              <a:gd name="connsiteX8" fmla="*/ 0 w 4572000"/>
              <a:gd name="connsiteY8" fmla="*/ 762015 h 5549900"/>
              <a:gd name="connsiteX0" fmla="*/ 0 w 4572000"/>
              <a:gd name="connsiteY0" fmla="*/ 732518 h 5520403"/>
              <a:gd name="connsiteX1" fmla="*/ 1096312 w 4572000"/>
              <a:gd name="connsiteY1" fmla="*/ 1081548 h 5520403"/>
              <a:gd name="connsiteX2" fmla="*/ 2738269 w 4572000"/>
              <a:gd name="connsiteY2" fmla="*/ 0 h 5520403"/>
              <a:gd name="connsiteX3" fmla="*/ 4572000 w 4572000"/>
              <a:gd name="connsiteY3" fmla="*/ 732518 h 5520403"/>
              <a:gd name="connsiteX4" fmla="*/ 4572000 w 4572000"/>
              <a:gd name="connsiteY4" fmla="*/ 4758388 h 5520403"/>
              <a:gd name="connsiteX5" fmla="*/ 3809985 w 4572000"/>
              <a:gd name="connsiteY5" fmla="*/ 5520403 h 5520403"/>
              <a:gd name="connsiteX6" fmla="*/ 762015 w 4572000"/>
              <a:gd name="connsiteY6" fmla="*/ 5520403 h 5520403"/>
              <a:gd name="connsiteX7" fmla="*/ 0 w 4572000"/>
              <a:gd name="connsiteY7" fmla="*/ 4758388 h 5520403"/>
              <a:gd name="connsiteX8" fmla="*/ 0 w 4572000"/>
              <a:gd name="connsiteY8" fmla="*/ 732518 h 5520403"/>
              <a:gd name="connsiteX0" fmla="*/ 0 w 4886633"/>
              <a:gd name="connsiteY0" fmla="*/ 1145473 h 5520403"/>
              <a:gd name="connsiteX1" fmla="*/ 1410945 w 4886633"/>
              <a:gd name="connsiteY1" fmla="*/ 1081548 h 5520403"/>
              <a:gd name="connsiteX2" fmla="*/ 3052902 w 4886633"/>
              <a:gd name="connsiteY2" fmla="*/ 0 h 5520403"/>
              <a:gd name="connsiteX3" fmla="*/ 4886633 w 4886633"/>
              <a:gd name="connsiteY3" fmla="*/ 732518 h 5520403"/>
              <a:gd name="connsiteX4" fmla="*/ 4886633 w 4886633"/>
              <a:gd name="connsiteY4" fmla="*/ 4758388 h 5520403"/>
              <a:gd name="connsiteX5" fmla="*/ 4124618 w 4886633"/>
              <a:gd name="connsiteY5" fmla="*/ 5520403 h 5520403"/>
              <a:gd name="connsiteX6" fmla="*/ 1076648 w 4886633"/>
              <a:gd name="connsiteY6" fmla="*/ 5520403 h 5520403"/>
              <a:gd name="connsiteX7" fmla="*/ 314633 w 4886633"/>
              <a:gd name="connsiteY7" fmla="*/ 4758388 h 5520403"/>
              <a:gd name="connsiteX8" fmla="*/ 0 w 4886633"/>
              <a:gd name="connsiteY8" fmla="*/ 1145473 h 5520403"/>
              <a:gd name="connsiteX0" fmla="*/ 0 w 4886633"/>
              <a:gd name="connsiteY0" fmla="*/ 1145473 h 5520403"/>
              <a:gd name="connsiteX1" fmla="*/ 1410945 w 4886633"/>
              <a:gd name="connsiteY1" fmla="*/ 1081548 h 5520403"/>
              <a:gd name="connsiteX2" fmla="*/ 3052902 w 4886633"/>
              <a:gd name="connsiteY2" fmla="*/ 0 h 5520403"/>
              <a:gd name="connsiteX3" fmla="*/ 4729317 w 4886633"/>
              <a:gd name="connsiteY3" fmla="*/ 3092260 h 5520403"/>
              <a:gd name="connsiteX4" fmla="*/ 4886633 w 4886633"/>
              <a:gd name="connsiteY4" fmla="*/ 4758388 h 5520403"/>
              <a:gd name="connsiteX5" fmla="*/ 4124618 w 4886633"/>
              <a:gd name="connsiteY5" fmla="*/ 5520403 h 5520403"/>
              <a:gd name="connsiteX6" fmla="*/ 1076648 w 4886633"/>
              <a:gd name="connsiteY6" fmla="*/ 5520403 h 5520403"/>
              <a:gd name="connsiteX7" fmla="*/ 314633 w 4886633"/>
              <a:gd name="connsiteY7" fmla="*/ 4758388 h 5520403"/>
              <a:gd name="connsiteX8" fmla="*/ 0 w 4886633"/>
              <a:gd name="connsiteY8" fmla="*/ 1145473 h 5520403"/>
              <a:gd name="connsiteX0" fmla="*/ 4695 w 4891328"/>
              <a:gd name="connsiteY0" fmla="*/ 1145473 h 5520403"/>
              <a:gd name="connsiteX1" fmla="*/ 1415640 w 4891328"/>
              <a:gd name="connsiteY1" fmla="*/ 1081548 h 5520403"/>
              <a:gd name="connsiteX2" fmla="*/ 3057597 w 4891328"/>
              <a:gd name="connsiteY2" fmla="*/ 0 h 5520403"/>
              <a:gd name="connsiteX3" fmla="*/ 4734012 w 4891328"/>
              <a:gd name="connsiteY3" fmla="*/ 3092260 h 5520403"/>
              <a:gd name="connsiteX4" fmla="*/ 4891328 w 4891328"/>
              <a:gd name="connsiteY4" fmla="*/ 4758388 h 5520403"/>
              <a:gd name="connsiteX5" fmla="*/ 4129313 w 4891328"/>
              <a:gd name="connsiteY5" fmla="*/ 5520403 h 5520403"/>
              <a:gd name="connsiteX6" fmla="*/ 1081343 w 4891328"/>
              <a:gd name="connsiteY6" fmla="*/ 5520403 h 5520403"/>
              <a:gd name="connsiteX7" fmla="*/ 4695 w 4891328"/>
              <a:gd name="connsiteY7" fmla="*/ 1145473 h 5520403"/>
              <a:gd name="connsiteX0" fmla="*/ 0 w 4886633"/>
              <a:gd name="connsiteY0" fmla="*/ 1145473 h 5520403"/>
              <a:gd name="connsiteX1" fmla="*/ 1410945 w 4886633"/>
              <a:gd name="connsiteY1" fmla="*/ 1081548 h 5520403"/>
              <a:gd name="connsiteX2" fmla="*/ 3052902 w 4886633"/>
              <a:gd name="connsiteY2" fmla="*/ 0 h 5520403"/>
              <a:gd name="connsiteX3" fmla="*/ 4729317 w 4886633"/>
              <a:gd name="connsiteY3" fmla="*/ 3092260 h 5520403"/>
              <a:gd name="connsiteX4" fmla="*/ 4886633 w 4886633"/>
              <a:gd name="connsiteY4" fmla="*/ 4758388 h 5520403"/>
              <a:gd name="connsiteX5" fmla="*/ 4124618 w 4886633"/>
              <a:gd name="connsiteY5" fmla="*/ 5520403 h 5520403"/>
              <a:gd name="connsiteX6" fmla="*/ 0 w 4886633"/>
              <a:gd name="connsiteY6" fmla="*/ 1145473 h 5520403"/>
              <a:gd name="connsiteX0" fmla="*/ 14763 w 4901396"/>
              <a:gd name="connsiteY0" fmla="*/ 1145473 h 5129167"/>
              <a:gd name="connsiteX1" fmla="*/ 1425708 w 4901396"/>
              <a:gd name="connsiteY1" fmla="*/ 1081548 h 5129167"/>
              <a:gd name="connsiteX2" fmla="*/ 3067665 w 4901396"/>
              <a:gd name="connsiteY2" fmla="*/ 0 h 5129167"/>
              <a:gd name="connsiteX3" fmla="*/ 4744080 w 4901396"/>
              <a:gd name="connsiteY3" fmla="*/ 3092260 h 5129167"/>
              <a:gd name="connsiteX4" fmla="*/ 4901396 w 4901396"/>
              <a:gd name="connsiteY4" fmla="*/ 4758388 h 5129167"/>
              <a:gd name="connsiteX5" fmla="*/ 0 w 4901396"/>
              <a:gd name="connsiteY5" fmla="*/ 5127113 h 5129167"/>
              <a:gd name="connsiteX6" fmla="*/ 14763 w 4901396"/>
              <a:gd name="connsiteY6" fmla="*/ 1145473 h 5129167"/>
              <a:gd name="connsiteX0" fmla="*/ 14763 w 4744080"/>
              <a:gd name="connsiteY0" fmla="*/ 1145473 h 5524887"/>
              <a:gd name="connsiteX1" fmla="*/ 1425708 w 4744080"/>
              <a:gd name="connsiteY1" fmla="*/ 1081548 h 5524887"/>
              <a:gd name="connsiteX2" fmla="*/ 3067665 w 4744080"/>
              <a:gd name="connsiteY2" fmla="*/ 0 h 5524887"/>
              <a:gd name="connsiteX3" fmla="*/ 4744080 w 4744080"/>
              <a:gd name="connsiteY3" fmla="*/ 3092260 h 5524887"/>
              <a:gd name="connsiteX4" fmla="*/ 2669474 w 4744080"/>
              <a:gd name="connsiteY4" fmla="*/ 5387653 h 5524887"/>
              <a:gd name="connsiteX5" fmla="*/ 0 w 4744080"/>
              <a:gd name="connsiteY5" fmla="*/ 5127113 h 5524887"/>
              <a:gd name="connsiteX6" fmla="*/ 14763 w 4744080"/>
              <a:gd name="connsiteY6" fmla="*/ 1145473 h 5524887"/>
              <a:gd name="connsiteX0" fmla="*/ 14763 w 4777737"/>
              <a:gd name="connsiteY0" fmla="*/ 1145473 h 5524887"/>
              <a:gd name="connsiteX1" fmla="*/ 1425708 w 4777737"/>
              <a:gd name="connsiteY1" fmla="*/ 1081548 h 5524887"/>
              <a:gd name="connsiteX2" fmla="*/ 3067665 w 4777737"/>
              <a:gd name="connsiteY2" fmla="*/ 0 h 5524887"/>
              <a:gd name="connsiteX3" fmla="*/ 4744080 w 4777737"/>
              <a:gd name="connsiteY3" fmla="*/ 3092260 h 5524887"/>
              <a:gd name="connsiteX4" fmla="*/ 2669474 w 4777737"/>
              <a:gd name="connsiteY4" fmla="*/ 5387653 h 5524887"/>
              <a:gd name="connsiteX5" fmla="*/ 0 w 4777737"/>
              <a:gd name="connsiteY5" fmla="*/ 5127113 h 5524887"/>
              <a:gd name="connsiteX6" fmla="*/ 14763 w 4777737"/>
              <a:gd name="connsiteY6" fmla="*/ 1145473 h 5524887"/>
              <a:gd name="connsiteX0" fmla="*/ 14763 w 4777737"/>
              <a:gd name="connsiteY0" fmla="*/ 1145473 h 5524887"/>
              <a:gd name="connsiteX1" fmla="*/ 1425708 w 4777737"/>
              <a:gd name="connsiteY1" fmla="*/ 1081548 h 5524887"/>
              <a:gd name="connsiteX2" fmla="*/ 3067665 w 4777737"/>
              <a:gd name="connsiteY2" fmla="*/ 0 h 5524887"/>
              <a:gd name="connsiteX3" fmla="*/ 4744080 w 4777737"/>
              <a:gd name="connsiteY3" fmla="*/ 3092260 h 5524887"/>
              <a:gd name="connsiteX4" fmla="*/ 2669474 w 4777737"/>
              <a:gd name="connsiteY4" fmla="*/ 5387653 h 5524887"/>
              <a:gd name="connsiteX5" fmla="*/ 0 w 4777737"/>
              <a:gd name="connsiteY5" fmla="*/ 5127113 h 5524887"/>
              <a:gd name="connsiteX6" fmla="*/ 14763 w 4777737"/>
              <a:gd name="connsiteY6" fmla="*/ 1145473 h 5524887"/>
              <a:gd name="connsiteX0" fmla="*/ 14763 w 4777737"/>
              <a:gd name="connsiteY0" fmla="*/ 1145473 h 5524887"/>
              <a:gd name="connsiteX1" fmla="*/ 1425708 w 4777737"/>
              <a:gd name="connsiteY1" fmla="*/ 1081548 h 5524887"/>
              <a:gd name="connsiteX2" fmla="*/ 3067665 w 4777737"/>
              <a:gd name="connsiteY2" fmla="*/ 0 h 5524887"/>
              <a:gd name="connsiteX3" fmla="*/ 4744080 w 4777737"/>
              <a:gd name="connsiteY3" fmla="*/ 3092260 h 5524887"/>
              <a:gd name="connsiteX4" fmla="*/ 2669474 w 4777737"/>
              <a:gd name="connsiteY4" fmla="*/ 5387653 h 5524887"/>
              <a:gd name="connsiteX5" fmla="*/ 0 w 4777737"/>
              <a:gd name="connsiteY5" fmla="*/ 5127113 h 5524887"/>
              <a:gd name="connsiteX6" fmla="*/ 14763 w 4777737"/>
              <a:gd name="connsiteY6" fmla="*/ 1145473 h 5524887"/>
              <a:gd name="connsiteX0" fmla="*/ 14763 w 4777737"/>
              <a:gd name="connsiteY0" fmla="*/ 1145473 h 5524887"/>
              <a:gd name="connsiteX1" fmla="*/ 1425708 w 4777737"/>
              <a:gd name="connsiteY1" fmla="*/ 1081548 h 5524887"/>
              <a:gd name="connsiteX2" fmla="*/ 3067665 w 4777737"/>
              <a:gd name="connsiteY2" fmla="*/ 0 h 5524887"/>
              <a:gd name="connsiteX3" fmla="*/ 4744080 w 4777737"/>
              <a:gd name="connsiteY3" fmla="*/ 3092260 h 5524887"/>
              <a:gd name="connsiteX4" fmla="*/ 2669474 w 4777737"/>
              <a:gd name="connsiteY4" fmla="*/ 5387653 h 5524887"/>
              <a:gd name="connsiteX5" fmla="*/ 0 w 4777737"/>
              <a:gd name="connsiteY5" fmla="*/ 5127113 h 5524887"/>
              <a:gd name="connsiteX6" fmla="*/ 14763 w 4777737"/>
              <a:gd name="connsiteY6" fmla="*/ 1145473 h 5524887"/>
              <a:gd name="connsiteX0" fmla="*/ 14763 w 4777737"/>
              <a:gd name="connsiteY0" fmla="*/ 1145473 h 5524887"/>
              <a:gd name="connsiteX1" fmla="*/ 1425708 w 4777737"/>
              <a:gd name="connsiteY1" fmla="*/ 1081548 h 5524887"/>
              <a:gd name="connsiteX2" fmla="*/ 3067665 w 4777737"/>
              <a:gd name="connsiteY2" fmla="*/ 0 h 5524887"/>
              <a:gd name="connsiteX3" fmla="*/ 4744080 w 4777737"/>
              <a:gd name="connsiteY3" fmla="*/ 3092260 h 5524887"/>
              <a:gd name="connsiteX4" fmla="*/ 2669474 w 4777737"/>
              <a:gd name="connsiteY4" fmla="*/ 5387653 h 5524887"/>
              <a:gd name="connsiteX5" fmla="*/ 0 w 4777737"/>
              <a:gd name="connsiteY5" fmla="*/ 5127113 h 5524887"/>
              <a:gd name="connsiteX6" fmla="*/ 14763 w 4777737"/>
              <a:gd name="connsiteY6" fmla="*/ 1145473 h 5524887"/>
              <a:gd name="connsiteX0" fmla="*/ 14763 w 4777737"/>
              <a:gd name="connsiteY0" fmla="*/ 1145473 h 5524887"/>
              <a:gd name="connsiteX1" fmla="*/ 1425708 w 4777737"/>
              <a:gd name="connsiteY1" fmla="*/ 1081548 h 5524887"/>
              <a:gd name="connsiteX2" fmla="*/ 3067665 w 4777737"/>
              <a:gd name="connsiteY2" fmla="*/ 0 h 5524887"/>
              <a:gd name="connsiteX3" fmla="*/ 4744080 w 4777737"/>
              <a:gd name="connsiteY3" fmla="*/ 3092260 h 5524887"/>
              <a:gd name="connsiteX4" fmla="*/ 2669474 w 4777737"/>
              <a:gd name="connsiteY4" fmla="*/ 5387653 h 5524887"/>
              <a:gd name="connsiteX5" fmla="*/ 0 w 4777737"/>
              <a:gd name="connsiteY5" fmla="*/ 5127113 h 5524887"/>
              <a:gd name="connsiteX6" fmla="*/ 14763 w 4777737"/>
              <a:gd name="connsiteY6" fmla="*/ 1145473 h 5524887"/>
              <a:gd name="connsiteX0" fmla="*/ 14763 w 4777737"/>
              <a:gd name="connsiteY0" fmla="*/ 1145473 h 5524887"/>
              <a:gd name="connsiteX1" fmla="*/ 1425708 w 4777737"/>
              <a:gd name="connsiteY1" fmla="*/ 1081548 h 5524887"/>
              <a:gd name="connsiteX2" fmla="*/ 3067665 w 4777737"/>
              <a:gd name="connsiteY2" fmla="*/ 0 h 5524887"/>
              <a:gd name="connsiteX3" fmla="*/ 4744080 w 4777737"/>
              <a:gd name="connsiteY3" fmla="*/ 3092260 h 5524887"/>
              <a:gd name="connsiteX4" fmla="*/ 2669474 w 4777737"/>
              <a:gd name="connsiteY4" fmla="*/ 5387653 h 5524887"/>
              <a:gd name="connsiteX5" fmla="*/ 0 w 4777737"/>
              <a:gd name="connsiteY5" fmla="*/ 5127113 h 5524887"/>
              <a:gd name="connsiteX6" fmla="*/ 14763 w 4777737"/>
              <a:gd name="connsiteY6" fmla="*/ 1145473 h 5524887"/>
              <a:gd name="connsiteX0" fmla="*/ 14763 w 4777737"/>
              <a:gd name="connsiteY0" fmla="*/ 1145473 h 5524887"/>
              <a:gd name="connsiteX1" fmla="*/ 1425708 w 4777737"/>
              <a:gd name="connsiteY1" fmla="*/ 1081548 h 5524887"/>
              <a:gd name="connsiteX2" fmla="*/ 3067665 w 4777737"/>
              <a:gd name="connsiteY2" fmla="*/ 0 h 5524887"/>
              <a:gd name="connsiteX3" fmla="*/ 4744080 w 4777737"/>
              <a:gd name="connsiteY3" fmla="*/ 3092260 h 5524887"/>
              <a:gd name="connsiteX4" fmla="*/ 2669474 w 4777737"/>
              <a:gd name="connsiteY4" fmla="*/ 5387653 h 5524887"/>
              <a:gd name="connsiteX5" fmla="*/ 0 w 4777737"/>
              <a:gd name="connsiteY5" fmla="*/ 5127113 h 5524887"/>
              <a:gd name="connsiteX6" fmla="*/ 14763 w 4777737"/>
              <a:gd name="connsiteY6" fmla="*/ 1145473 h 5524887"/>
              <a:gd name="connsiteX0" fmla="*/ 14763 w 4750225"/>
              <a:gd name="connsiteY0" fmla="*/ 1145473 h 5524887"/>
              <a:gd name="connsiteX1" fmla="*/ 1425708 w 4750225"/>
              <a:gd name="connsiteY1" fmla="*/ 1081548 h 5524887"/>
              <a:gd name="connsiteX2" fmla="*/ 3067665 w 4750225"/>
              <a:gd name="connsiteY2" fmla="*/ 0 h 5524887"/>
              <a:gd name="connsiteX3" fmla="*/ 4744080 w 4750225"/>
              <a:gd name="connsiteY3" fmla="*/ 3092260 h 5524887"/>
              <a:gd name="connsiteX4" fmla="*/ 2669474 w 4750225"/>
              <a:gd name="connsiteY4" fmla="*/ 5387653 h 5524887"/>
              <a:gd name="connsiteX5" fmla="*/ 0 w 4750225"/>
              <a:gd name="connsiteY5" fmla="*/ 5127113 h 5524887"/>
              <a:gd name="connsiteX6" fmla="*/ 14763 w 4750225"/>
              <a:gd name="connsiteY6" fmla="*/ 1145473 h 5524887"/>
              <a:gd name="connsiteX0" fmla="*/ 14763 w 4808474"/>
              <a:gd name="connsiteY0" fmla="*/ 1145473 h 5524887"/>
              <a:gd name="connsiteX1" fmla="*/ 1425708 w 4808474"/>
              <a:gd name="connsiteY1" fmla="*/ 1081548 h 5524887"/>
              <a:gd name="connsiteX2" fmla="*/ 3067665 w 4808474"/>
              <a:gd name="connsiteY2" fmla="*/ 0 h 5524887"/>
              <a:gd name="connsiteX3" fmla="*/ 4744080 w 4808474"/>
              <a:gd name="connsiteY3" fmla="*/ 3092260 h 5524887"/>
              <a:gd name="connsiteX4" fmla="*/ 2669474 w 4808474"/>
              <a:gd name="connsiteY4" fmla="*/ 5387653 h 5524887"/>
              <a:gd name="connsiteX5" fmla="*/ 0 w 4808474"/>
              <a:gd name="connsiteY5" fmla="*/ 5127113 h 5524887"/>
              <a:gd name="connsiteX6" fmla="*/ 14763 w 4808474"/>
              <a:gd name="connsiteY6" fmla="*/ 1145473 h 5524887"/>
              <a:gd name="connsiteX0" fmla="*/ 14763 w 4808474"/>
              <a:gd name="connsiteY0" fmla="*/ 1145473 h 5524887"/>
              <a:gd name="connsiteX1" fmla="*/ 1425708 w 4808474"/>
              <a:gd name="connsiteY1" fmla="*/ 1081548 h 5524887"/>
              <a:gd name="connsiteX2" fmla="*/ 3067665 w 4808474"/>
              <a:gd name="connsiteY2" fmla="*/ 0 h 5524887"/>
              <a:gd name="connsiteX3" fmla="*/ 4744080 w 4808474"/>
              <a:gd name="connsiteY3" fmla="*/ 3092260 h 5524887"/>
              <a:gd name="connsiteX4" fmla="*/ 2669474 w 4808474"/>
              <a:gd name="connsiteY4" fmla="*/ 5387653 h 5524887"/>
              <a:gd name="connsiteX5" fmla="*/ 0 w 4808474"/>
              <a:gd name="connsiteY5" fmla="*/ 5127113 h 5524887"/>
              <a:gd name="connsiteX6" fmla="*/ 14763 w 4808474"/>
              <a:gd name="connsiteY6" fmla="*/ 1145473 h 5524887"/>
              <a:gd name="connsiteX0" fmla="*/ 14763 w 4808474"/>
              <a:gd name="connsiteY0" fmla="*/ 1145473 h 5524887"/>
              <a:gd name="connsiteX1" fmla="*/ 1425708 w 4808474"/>
              <a:gd name="connsiteY1" fmla="*/ 1081548 h 5524887"/>
              <a:gd name="connsiteX2" fmla="*/ 3067665 w 4808474"/>
              <a:gd name="connsiteY2" fmla="*/ 0 h 5524887"/>
              <a:gd name="connsiteX3" fmla="*/ 4744080 w 4808474"/>
              <a:gd name="connsiteY3" fmla="*/ 3092260 h 5524887"/>
              <a:gd name="connsiteX4" fmla="*/ 2669474 w 4808474"/>
              <a:gd name="connsiteY4" fmla="*/ 5387653 h 5524887"/>
              <a:gd name="connsiteX5" fmla="*/ 0 w 4808474"/>
              <a:gd name="connsiteY5" fmla="*/ 5127113 h 5524887"/>
              <a:gd name="connsiteX6" fmla="*/ 14763 w 4808474"/>
              <a:gd name="connsiteY6" fmla="*/ 1145473 h 5524887"/>
              <a:gd name="connsiteX0" fmla="*/ 14763 w 4808474"/>
              <a:gd name="connsiteY0" fmla="*/ 1145473 h 5450537"/>
              <a:gd name="connsiteX1" fmla="*/ 1425708 w 4808474"/>
              <a:gd name="connsiteY1" fmla="*/ 1081548 h 5450537"/>
              <a:gd name="connsiteX2" fmla="*/ 3067665 w 4808474"/>
              <a:gd name="connsiteY2" fmla="*/ 0 h 5450537"/>
              <a:gd name="connsiteX3" fmla="*/ 4744080 w 4808474"/>
              <a:gd name="connsiteY3" fmla="*/ 3092260 h 5450537"/>
              <a:gd name="connsiteX4" fmla="*/ 2669474 w 4808474"/>
              <a:gd name="connsiteY4" fmla="*/ 5387653 h 5450537"/>
              <a:gd name="connsiteX5" fmla="*/ 0 w 4808474"/>
              <a:gd name="connsiteY5" fmla="*/ 5127113 h 5450537"/>
              <a:gd name="connsiteX6" fmla="*/ 14763 w 4808474"/>
              <a:gd name="connsiteY6" fmla="*/ 1145473 h 5450537"/>
              <a:gd name="connsiteX0" fmla="*/ 14763 w 4808474"/>
              <a:gd name="connsiteY0" fmla="*/ 1145473 h 5450537"/>
              <a:gd name="connsiteX1" fmla="*/ 1425708 w 4808474"/>
              <a:gd name="connsiteY1" fmla="*/ 1081548 h 5450537"/>
              <a:gd name="connsiteX2" fmla="*/ 3067665 w 4808474"/>
              <a:gd name="connsiteY2" fmla="*/ 0 h 5450537"/>
              <a:gd name="connsiteX3" fmla="*/ 4744080 w 4808474"/>
              <a:gd name="connsiteY3" fmla="*/ 3092260 h 5450537"/>
              <a:gd name="connsiteX4" fmla="*/ 2669474 w 4808474"/>
              <a:gd name="connsiteY4" fmla="*/ 5387653 h 5450537"/>
              <a:gd name="connsiteX5" fmla="*/ 0 w 4808474"/>
              <a:gd name="connsiteY5" fmla="*/ 5127113 h 5450537"/>
              <a:gd name="connsiteX6" fmla="*/ 14763 w 4808474"/>
              <a:gd name="connsiteY6" fmla="*/ 1145473 h 5450537"/>
              <a:gd name="connsiteX0" fmla="*/ 14763 w 4808474"/>
              <a:gd name="connsiteY0" fmla="*/ 1145473 h 5450537"/>
              <a:gd name="connsiteX1" fmla="*/ 1425708 w 4808474"/>
              <a:gd name="connsiteY1" fmla="*/ 1081548 h 5450537"/>
              <a:gd name="connsiteX2" fmla="*/ 3067665 w 4808474"/>
              <a:gd name="connsiteY2" fmla="*/ 0 h 5450537"/>
              <a:gd name="connsiteX3" fmla="*/ 4744080 w 4808474"/>
              <a:gd name="connsiteY3" fmla="*/ 3092260 h 5450537"/>
              <a:gd name="connsiteX4" fmla="*/ 2669474 w 4808474"/>
              <a:gd name="connsiteY4" fmla="*/ 5387653 h 5450537"/>
              <a:gd name="connsiteX5" fmla="*/ 0 w 4808474"/>
              <a:gd name="connsiteY5" fmla="*/ 5127113 h 5450537"/>
              <a:gd name="connsiteX6" fmla="*/ 14763 w 4808474"/>
              <a:gd name="connsiteY6" fmla="*/ 1145473 h 5450537"/>
              <a:gd name="connsiteX0" fmla="*/ 14763 w 4783306"/>
              <a:gd name="connsiteY0" fmla="*/ 1145473 h 5450537"/>
              <a:gd name="connsiteX1" fmla="*/ 1425708 w 4783306"/>
              <a:gd name="connsiteY1" fmla="*/ 1081548 h 5450537"/>
              <a:gd name="connsiteX2" fmla="*/ 3067665 w 4783306"/>
              <a:gd name="connsiteY2" fmla="*/ 0 h 5450537"/>
              <a:gd name="connsiteX3" fmla="*/ 4714583 w 4783306"/>
              <a:gd name="connsiteY3" fmla="*/ 3269241 h 5450537"/>
              <a:gd name="connsiteX4" fmla="*/ 2669474 w 4783306"/>
              <a:gd name="connsiteY4" fmla="*/ 5387653 h 5450537"/>
              <a:gd name="connsiteX5" fmla="*/ 0 w 4783306"/>
              <a:gd name="connsiteY5" fmla="*/ 5127113 h 5450537"/>
              <a:gd name="connsiteX6" fmla="*/ 14763 w 4783306"/>
              <a:gd name="connsiteY6" fmla="*/ 1145473 h 5450537"/>
              <a:gd name="connsiteX0" fmla="*/ 14763 w 4783306"/>
              <a:gd name="connsiteY0" fmla="*/ 1145473 h 5450537"/>
              <a:gd name="connsiteX1" fmla="*/ 1425708 w 4783306"/>
              <a:gd name="connsiteY1" fmla="*/ 1081548 h 5450537"/>
              <a:gd name="connsiteX2" fmla="*/ 3067665 w 4783306"/>
              <a:gd name="connsiteY2" fmla="*/ 0 h 5450537"/>
              <a:gd name="connsiteX3" fmla="*/ 4714583 w 4783306"/>
              <a:gd name="connsiteY3" fmla="*/ 3269241 h 5450537"/>
              <a:gd name="connsiteX4" fmla="*/ 2669474 w 4783306"/>
              <a:gd name="connsiteY4" fmla="*/ 5387653 h 5450537"/>
              <a:gd name="connsiteX5" fmla="*/ 0 w 4783306"/>
              <a:gd name="connsiteY5" fmla="*/ 5127113 h 5450537"/>
              <a:gd name="connsiteX6" fmla="*/ 14763 w 4783306"/>
              <a:gd name="connsiteY6" fmla="*/ 1145473 h 5450537"/>
              <a:gd name="connsiteX0" fmla="*/ 14763 w 4783306"/>
              <a:gd name="connsiteY0" fmla="*/ 1145473 h 5450537"/>
              <a:gd name="connsiteX1" fmla="*/ 1425708 w 4783306"/>
              <a:gd name="connsiteY1" fmla="*/ 1081548 h 5450537"/>
              <a:gd name="connsiteX2" fmla="*/ 3067665 w 4783306"/>
              <a:gd name="connsiteY2" fmla="*/ 0 h 5450537"/>
              <a:gd name="connsiteX3" fmla="*/ 4714583 w 4783306"/>
              <a:gd name="connsiteY3" fmla="*/ 3269241 h 5450537"/>
              <a:gd name="connsiteX4" fmla="*/ 2669474 w 4783306"/>
              <a:gd name="connsiteY4" fmla="*/ 5387653 h 5450537"/>
              <a:gd name="connsiteX5" fmla="*/ 0 w 4783306"/>
              <a:gd name="connsiteY5" fmla="*/ 5127113 h 5450537"/>
              <a:gd name="connsiteX6" fmla="*/ 14763 w 4783306"/>
              <a:gd name="connsiteY6" fmla="*/ 1145473 h 5450537"/>
              <a:gd name="connsiteX0" fmla="*/ 14763 w 4783306"/>
              <a:gd name="connsiteY0" fmla="*/ 1145473 h 5465552"/>
              <a:gd name="connsiteX1" fmla="*/ 1425708 w 4783306"/>
              <a:gd name="connsiteY1" fmla="*/ 1081548 h 5465552"/>
              <a:gd name="connsiteX2" fmla="*/ 3067665 w 4783306"/>
              <a:gd name="connsiteY2" fmla="*/ 0 h 5465552"/>
              <a:gd name="connsiteX3" fmla="*/ 4714583 w 4783306"/>
              <a:gd name="connsiteY3" fmla="*/ 3269241 h 5465552"/>
              <a:gd name="connsiteX4" fmla="*/ 2669474 w 4783306"/>
              <a:gd name="connsiteY4" fmla="*/ 5387653 h 5465552"/>
              <a:gd name="connsiteX5" fmla="*/ 0 w 4783306"/>
              <a:gd name="connsiteY5" fmla="*/ 5127113 h 5465552"/>
              <a:gd name="connsiteX6" fmla="*/ 14763 w 4783306"/>
              <a:gd name="connsiteY6" fmla="*/ 1145473 h 5465552"/>
              <a:gd name="connsiteX0" fmla="*/ 14763 w 4783306"/>
              <a:gd name="connsiteY0" fmla="*/ 1145473 h 5490326"/>
              <a:gd name="connsiteX1" fmla="*/ 1425708 w 4783306"/>
              <a:gd name="connsiteY1" fmla="*/ 1081548 h 5490326"/>
              <a:gd name="connsiteX2" fmla="*/ 3067665 w 4783306"/>
              <a:gd name="connsiteY2" fmla="*/ 0 h 5490326"/>
              <a:gd name="connsiteX3" fmla="*/ 4714583 w 4783306"/>
              <a:gd name="connsiteY3" fmla="*/ 3269241 h 5490326"/>
              <a:gd name="connsiteX4" fmla="*/ 2669474 w 4783306"/>
              <a:gd name="connsiteY4" fmla="*/ 5387653 h 5490326"/>
              <a:gd name="connsiteX5" fmla="*/ 0 w 4783306"/>
              <a:gd name="connsiteY5" fmla="*/ 5127113 h 5490326"/>
              <a:gd name="connsiteX6" fmla="*/ 14763 w 4783306"/>
              <a:gd name="connsiteY6" fmla="*/ 1145473 h 5490326"/>
              <a:gd name="connsiteX0" fmla="*/ 63924 w 4832467"/>
              <a:gd name="connsiteY0" fmla="*/ 1145473 h 5485340"/>
              <a:gd name="connsiteX1" fmla="*/ 1474869 w 4832467"/>
              <a:gd name="connsiteY1" fmla="*/ 1081548 h 5485340"/>
              <a:gd name="connsiteX2" fmla="*/ 3116826 w 4832467"/>
              <a:gd name="connsiteY2" fmla="*/ 0 h 5485340"/>
              <a:gd name="connsiteX3" fmla="*/ 4763744 w 4832467"/>
              <a:gd name="connsiteY3" fmla="*/ 3269241 h 5485340"/>
              <a:gd name="connsiteX4" fmla="*/ 2718635 w 4832467"/>
              <a:gd name="connsiteY4" fmla="*/ 5387653 h 5485340"/>
              <a:gd name="connsiteX5" fmla="*/ 0 w 4832467"/>
              <a:gd name="connsiteY5" fmla="*/ 5097616 h 5485340"/>
              <a:gd name="connsiteX6" fmla="*/ 63924 w 4832467"/>
              <a:gd name="connsiteY6" fmla="*/ 1145473 h 5485340"/>
              <a:gd name="connsiteX0" fmla="*/ 63924 w 4832467"/>
              <a:gd name="connsiteY0" fmla="*/ 1145473 h 5444758"/>
              <a:gd name="connsiteX1" fmla="*/ 1474869 w 4832467"/>
              <a:gd name="connsiteY1" fmla="*/ 1081548 h 5444758"/>
              <a:gd name="connsiteX2" fmla="*/ 3116826 w 4832467"/>
              <a:gd name="connsiteY2" fmla="*/ 0 h 5444758"/>
              <a:gd name="connsiteX3" fmla="*/ 4763744 w 4832467"/>
              <a:gd name="connsiteY3" fmla="*/ 3269241 h 5444758"/>
              <a:gd name="connsiteX4" fmla="*/ 2689138 w 4832467"/>
              <a:gd name="connsiteY4" fmla="*/ 5338492 h 5444758"/>
              <a:gd name="connsiteX5" fmla="*/ 0 w 4832467"/>
              <a:gd name="connsiteY5" fmla="*/ 5097616 h 5444758"/>
              <a:gd name="connsiteX6" fmla="*/ 63924 w 4832467"/>
              <a:gd name="connsiteY6" fmla="*/ 1145473 h 5444758"/>
              <a:gd name="connsiteX0" fmla="*/ 63924 w 4832467"/>
              <a:gd name="connsiteY0" fmla="*/ 1145473 h 5444758"/>
              <a:gd name="connsiteX1" fmla="*/ 1474869 w 4832467"/>
              <a:gd name="connsiteY1" fmla="*/ 1081548 h 5444758"/>
              <a:gd name="connsiteX2" fmla="*/ 3116826 w 4832467"/>
              <a:gd name="connsiteY2" fmla="*/ 0 h 5444758"/>
              <a:gd name="connsiteX3" fmla="*/ 4763744 w 4832467"/>
              <a:gd name="connsiteY3" fmla="*/ 3269241 h 5444758"/>
              <a:gd name="connsiteX4" fmla="*/ 2689138 w 4832467"/>
              <a:gd name="connsiteY4" fmla="*/ 5338492 h 5444758"/>
              <a:gd name="connsiteX5" fmla="*/ 0 w 4832467"/>
              <a:gd name="connsiteY5" fmla="*/ 5097616 h 5444758"/>
              <a:gd name="connsiteX6" fmla="*/ 63924 w 4832467"/>
              <a:gd name="connsiteY6" fmla="*/ 1145473 h 5444758"/>
              <a:gd name="connsiteX0" fmla="*/ 63924 w 4832467"/>
              <a:gd name="connsiteY0" fmla="*/ 1145473 h 5427711"/>
              <a:gd name="connsiteX1" fmla="*/ 1474869 w 4832467"/>
              <a:gd name="connsiteY1" fmla="*/ 1081548 h 5427711"/>
              <a:gd name="connsiteX2" fmla="*/ 3116826 w 4832467"/>
              <a:gd name="connsiteY2" fmla="*/ 0 h 5427711"/>
              <a:gd name="connsiteX3" fmla="*/ 4763744 w 4832467"/>
              <a:gd name="connsiteY3" fmla="*/ 3269241 h 5427711"/>
              <a:gd name="connsiteX4" fmla="*/ 2689138 w 4832467"/>
              <a:gd name="connsiteY4" fmla="*/ 5338492 h 5427711"/>
              <a:gd name="connsiteX5" fmla="*/ 0 w 4832467"/>
              <a:gd name="connsiteY5" fmla="*/ 5097616 h 5427711"/>
              <a:gd name="connsiteX6" fmla="*/ 63924 w 4832467"/>
              <a:gd name="connsiteY6" fmla="*/ 1145473 h 5427711"/>
              <a:gd name="connsiteX0" fmla="*/ 63924 w 4832467"/>
              <a:gd name="connsiteY0" fmla="*/ 1145473 h 5427711"/>
              <a:gd name="connsiteX1" fmla="*/ 1425708 w 4832467"/>
              <a:gd name="connsiteY1" fmla="*/ 1120877 h 5427711"/>
              <a:gd name="connsiteX2" fmla="*/ 3116826 w 4832467"/>
              <a:gd name="connsiteY2" fmla="*/ 0 h 5427711"/>
              <a:gd name="connsiteX3" fmla="*/ 4763744 w 4832467"/>
              <a:gd name="connsiteY3" fmla="*/ 3269241 h 5427711"/>
              <a:gd name="connsiteX4" fmla="*/ 2689138 w 4832467"/>
              <a:gd name="connsiteY4" fmla="*/ 5338492 h 5427711"/>
              <a:gd name="connsiteX5" fmla="*/ 0 w 4832467"/>
              <a:gd name="connsiteY5" fmla="*/ 5097616 h 5427711"/>
              <a:gd name="connsiteX6" fmla="*/ 63924 w 4832467"/>
              <a:gd name="connsiteY6" fmla="*/ 1145473 h 5427711"/>
              <a:gd name="connsiteX0" fmla="*/ 63924 w 4832467"/>
              <a:gd name="connsiteY0" fmla="*/ 1145473 h 5434248"/>
              <a:gd name="connsiteX1" fmla="*/ 1425708 w 4832467"/>
              <a:gd name="connsiteY1" fmla="*/ 1120877 h 5434248"/>
              <a:gd name="connsiteX2" fmla="*/ 3116826 w 4832467"/>
              <a:gd name="connsiteY2" fmla="*/ 0 h 5434248"/>
              <a:gd name="connsiteX3" fmla="*/ 4763744 w 4832467"/>
              <a:gd name="connsiteY3" fmla="*/ 3269241 h 5434248"/>
              <a:gd name="connsiteX4" fmla="*/ 2784554 w 4832467"/>
              <a:gd name="connsiteY4" fmla="*/ 5346443 h 5434248"/>
              <a:gd name="connsiteX5" fmla="*/ 0 w 4832467"/>
              <a:gd name="connsiteY5" fmla="*/ 5097616 h 5434248"/>
              <a:gd name="connsiteX6" fmla="*/ 63924 w 4832467"/>
              <a:gd name="connsiteY6" fmla="*/ 1145473 h 5434248"/>
              <a:gd name="connsiteX0" fmla="*/ 63924 w 4832467"/>
              <a:gd name="connsiteY0" fmla="*/ 1145473 h 5434248"/>
              <a:gd name="connsiteX1" fmla="*/ 1425708 w 4832467"/>
              <a:gd name="connsiteY1" fmla="*/ 1120877 h 5434248"/>
              <a:gd name="connsiteX2" fmla="*/ 3116826 w 4832467"/>
              <a:gd name="connsiteY2" fmla="*/ 0 h 5434248"/>
              <a:gd name="connsiteX3" fmla="*/ 4763744 w 4832467"/>
              <a:gd name="connsiteY3" fmla="*/ 3269241 h 5434248"/>
              <a:gd name="connsiteX4" fmla="*/ 2784554 w 4832467"/>
              <a:gd name="connsiteY4" fmla="*/ 5346443 h 5434248"/>
              <a:gd name="connsiteX5" fmla="*/ 0 w 4832467"/>
              <a:gd name="connsiteY5" fmla="*/ 5097616 h 5434248"/>
              <a:gd name="connsiteX6" fmla="*/ 63924 w 4832467"/>
              <a:gd name="connsiteY6" fmla="*/ 1145473 h 5434248"/>
              <a:gd name="connsiteX0" fmla="*/ 63924 w 4812360"/>
              <a:gd name="connsiteY0" fmla="*/ 1145473 h 5434248"/>
              <a:gd name="connsiteX1" fmla="*/ 1425708 w 4812360"/>
              <a:gd name="connsiteY1" fmla="*/ 1120877 h 5434248"/>
              <a:gd name="connsiteX2" fmla="*/ 3116826 w 4812360"/>
              <a:gd name="connsiteY2" fmla="*/ 0 h 5434248"/>
              <a:gd name="connsiteX3" fmla="*/ 4739890 w 4812360"/>
              <a:gd name="connsiteY3" fmla="*/ 3301047 h 5434248"/>
              <a:gd name="connsiteX4" fmla="*/ 2784554 w 4812360"/>
              <a:gd name="connsiteY4" fmla="*/ 5346443 h 5434248"/>
              <a:gd name="connsiteX5" fmla="*/ 0 w 4812360"/>
              <a:gd name="connsiteY5" fmla="*/ 5097616 h 5434248"/>
              <a:gd name="connsiteX6" fmla="*/ 63924 w 4812360"/>
              <a:gd name="connsiteY6" fmla="*/ 1145473 h 5434248"/>
              <a:gd name="connsiteX0" fmla="*/ 63924 w 4891003"/>
              <a:gd name="connsiteY0" fmla="*/ 1145473 h 5434248"/>
              <a:gd name="connsiteX1" fmla="*/ 1425708 w 4891003"/>
              <a:gd name="connsiteY1" fmla="*/ 1120877 h 5434248"/>
              <a:gd name="connsiteX2" fmla="*/ 3116826 w 4891003"/>
              <a:gd name="connsiteY2" fmla="*/ 0 h 5434248"/>
              <a:gd name="connsiteX3" fmla="*/ 4739890 w 4891003"/>
              <a:gd name="connsiteY3" fmla="*/ 3301047 h 5434248"/>
              <a:gd name="connsiteX4" fmla="*/ 2784554 w 4891003"/>
              <a:gd name="connsiteY4" fmla="*/ 5346443 h 5434248"/>
              <a:gd name="connsiteX5" fmla="*/ 0 w 4891003"/>
              <a:gd name="connsiteY5" fmla="*/ 5097616 h 5434248"/>
              <a:gd name="connsiteX6" fmla="*/ 63924 w 4891003"/>
              <a:gd name="connsiteY6" fmla="*/ 1145473 h 5434248"/>
              <a:gd name="connsiteX0" fmla="*/ 63924 w 3248207"/>
              <a:gd name="connsiteY0" fmla="*/ 1145473 h 5434248"/>
              <a:gd name="connsiteX1" fmla="*/ 1425708 w 3248207"/>
              <a:gd name="connsiteY1" fmla="*/ 1120877 h 5434248"/>
              <a:gd name="connsiteX2" fmla="*/ 3116826 w 3248207"/>
              <a:gd name="connsiteY2" fmla="*/ 0 h 5434248"/>
              <a:gd name="connsiteX3" fmla="*/ 2784554 w 3248207"/>
              <a:gd name="connsiteY3" fmla="*/ 5346443 h 5434248"/>
              <a:gd name="connsiteX4" fmla="*/ 0 w 3248207"/>
              <a:gd name="connsiteY4" fmla="*/ 5097616 h 5434248"/>
              <a:gd name="connsiteX5" fmla="*/ 63924 w 3248207"/>
              <a:gd name="connsiteY5" fmla="*/ 1145473 h 5434248"/>
              <a:gd name="connsiteX0" fmla="*/ 63924 w 3861090"/>
              <a:gd name="connsiteY0" fmla="*/ 1145473 h 5434248"/>
              <a:gd name="connsiteX1" fmla="*/ 1425708 w 3861090"/>
              <a:gd name="connsiteY1" fmla="*/ 1120877 h 5434248"/>
              <a:gd name="connsiteX2" fmla="*/ 3116826 w 3861090"/>
              <a:gd name="connsiteY2" fmla="*/ 0 h 5434248"/>
              <a:gd name="connsiteX3" fmla="*/ 2784554 w 3861090"/>
              <a:gd name="connsiteY3" fmla="*/ 5346443 h 5434248"/>
              <a:gd name="connsiteX4" fmla="*/ 0 w 3861090"/>
              <a:gd name="connsiteY4" fmla="*/ 5097616 h 5434248"/>
              <a:gd name="connsiteX5" fmla="*/ 63924 w 3861090"/>
              <a:gd name="connsiteY5" fmla="*/ 1145473 h 5434248"/>
              <a:gd name="connsiteX0" fmla="*/ 63924 w 4705269"/>
              <a:gd name="connsiteY0" fmla="*/ 1145473 h 5434248"/>
              <a:gd name="connsiteX1" fmla="*/ 1425708 w 4705269"/>
              <a:gd name="connsiteY1" fmla="*/ 1120877 h 5434248"/>
              <a:gd name="connsiteX2" fmla="*/ 3116826 w 4705269"/>
              <a:gd name="connsiteY2" fmla="*/ 0 h 5434248"/>
              <a:gd name="connsiteX3" fmla="*/ 2784554 w 4705269"/>
              <a:gd name="connsiteY3" fmla="*/ 5346443 h 5434248"/>
              <a:gd name="connsiteX4" fmla="*/ 0 w 4705269"/>
              <a:gd name="connsiteY4" fmla="*/ 5097616 h 5434248"/>
              <a:gd name="connsiteX5" fmla="*/ 63924 w 4705269"/>
              <a:gd name="connsiteY5" fmla="*/ 1145473 h 5434248"/>
              <a:gd name="connsiteX0" fmla="*/ 63924 w 4721710"/>
              <a:gd name="connsiteY0" fmla="*/ 1145473 h 5434248"/>
              <a:gd name="connsiteX1" fmla="*/ 1425708 w 4721710"/>
              <a:gd name="connsiteY1" fmla="*/ 1120877 h 5434248"/>
              <a:gd name="connsiteX2" fmla="*/ 3116826 w 4721710"/>
              <a:gd name="connsiteY2" fmla="*/ 0 h 5434248"/>
              <a:gd name="connsiteX3" fmla="*/ 2824311 w 4721710"/>
              <a:gd name="connsiteY3" fmla="*/ 5346443 h 5434248"/>
              <a:gd name="connsiteX4" fmla="*/ 0 w 4721710"/>
              <a:gd name="connsiteY4" fmla="*/ 5097616 h 5434248"/>
              <a:gd name="connsiteX5" fmla="*/ 63924 w 4721710"/>
              <a:gd name="connsiteY5" fmla="*/ 1145473 h 5434248"/>
              <a:gd name="connsiteX0" fmla="*/ 63924 w 4862137"/>
              <a:gd name="connsiteY0" fmla="*/ 1145473 h 5434248"/>
              <a:gd name="connsiteX1" fmla="*/ 1425708 w 4862137"/>
              <a:gd name="connsiteY1" fmla="*/ 1120877 h 5434248"/>
              <a:gd name="connsiteX2" fmla="*/ 3116826 w 4862137"/>
              <a:gd name="connsiteY2" fmla="*/ 0 h 5434248"/>
              <a:gd name="connsiteX3" fmla="*/ 2824311 w 4862137"/>
              <a:gd name="connsiteY3" fmla="*/ 5346443 h 5434248"/>
              <a:gd name="connsiteX4" fmla="*/ 0 w 4862137"/>
              <a:gd name="connsiteY4" fmla="*/ 5097616 h 5434248"/>
              <a:gd name="connsiteX5" fmla="*/ 63924 w 4862137"/>
              <a:gd name="connsiteY5" fmla="*/ 1145473 h 5434248"/>
              <a:gd name="connsiteX0" fmla="*/ 63924 w 4935941"/>
              <a:gd name="connsiteY0" fmla="*/ 1145473 h 5414765"/>
              <a:gd name="connsiteX1" fmla="*/ 1425708 w 4935941"/>
              <a:gd name="connsiteY1" fmla="*/ 1120877 h 5414765"/>
              <a:gd name="connsiteX2" fmla="*/ 3116826 w 4935941"/>
              <a:gd name="connsiteY2" fmla="*/ 0 h 5414765"/>
              <a:gd name="connsiteX3" fmla="*/ 2983338 w 4935941"/>
              <a:gd name="connsiteY3" fmla="*/ 5322589 h 5414765"/>
              <a:gd name="connsiteX4" fmla="*/ 0 w 4935941"/>
              <a:gd name="connsiteY4" fmla="*/ 5097616 h 5414765"/>
              <a:gd name="connsiteX5" fmla="*/ 63924 w 4935941"/>
              <a:gd name="connsiteY5" fmla="*/ 1145473 h 5414765"/>
              <a:gd name="connsiteX0" fmla="*/ 63924 w 4935941"/>
              <a:gd name="connsiteY0" fmla="*/ 1145473 h 5439082"/>
              <a:gd name="connsiteX1" fmla="*/ 1425708 w 4935941"/>
              <a:gd name="connsiteY1" fmla="*/ 1120877 h 5439082"/>
              <a:gd name="connsiteX2" fmla="*/ 3116826 w 4935941"/>
              <a:gd name="connsiteY2" fmla="*/ 0 h 5439082"/>
              <a:gd name="connsiteX3" fmla="*/ 2983338 w 4935941"/>
              <a:gd name="connsiteY3" fmla="*/ 5322589 h 5439082"/>
              <a:gd name="connsiteX4" fmla="*/ 0 w 4935941"/>
              <a:gd name="connsiteY4" fmla="*/ 5097616 h 5439082"/>
              <a:gd name="connsiteX5" fmla="*/ 63924 w 4935941"/>
              <a:gd name="connsiteY5" fmla="*/ 1145473 h 5439082"/>
              <a:gd name="connsiteX0" fmla="*/ 63924 w 4947493"/>
              <a:gd name="connsiteY0" fmla="*/ 1145473 h 5439082"/>
              <a:gd name="connsiteX1" fmla="*/ 1425708 w 4947493"/>
              <a:gd name="connsiteY1" fmla="*/ 1120877 h 5439082"/>
              <a:gd name="connsiteX2" fmla="*/ 3116826 w 4947493"/>
              <a:gd name="connsiteY2" fmla="*/ 0 h 5439082"/>
              <a:gd name="connsiteX3" fmla="*/ 2983338 w 4947493"/>
              <a:gd name="connsiteY3" fmla="*/ 5322589 h 5439082"/>
              <a:gd name="connsiteX4" fmla="*/ 0 w 4947493"/>
              <a:gd name="connsiteY4" fmla="*/ 5097616 h 5439082"/>
              <a:gd name="connsiteX5" fmla="*/ 63924 w 4947493"/>
              <a:gd name="connsiteY5" fmla="*/ 1145473 h 543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47493" h="5439082">
                <a:moveTo>
                  <a:pt x="63924" y="1145473"/>
                </a:moveTo>
                <a:cubicBezTo>
                  <a:pt x="34427" y="1029424"/>
                  <a:pt x="857374" y="1297857"/>
                  <a:pt x="1425708" y="1120877"/>
                </a:cubicBezTo>
                <a:cubicBezTo>
                  <a:pt x="2028744" y="894735"/>
                  <a:pt x="2022178" y="0"/>
                  <a:pt x="3116826" y="0"/>
                </a:cubicBezTo>
                <a:cubicBezTo>
                  <a:pt x="5657129" y="12497"/>
                  <a:pt x="5498585" y="4528645"/>
                  <a:pt x="2983338" y="5322589"/>
                </a:cubicBezTo>
                <a:cubicBezTo>
                  <a:pt x="1851944" y="5612284"/>
                  <a:pt x="499507" y="5294261"/>
                  <a:pt x="0" y="5097616"/>
                </a:cubicBezTo>
                <a:lnTo>
                  <a:pt x="63924" y="1145473"/>
                </a:lnTo>
                <a:close/>
              </a:path>
            </a:pathLst>
          </a:custGeom>
          <a:solidFill>
            <a:schemeClr val="accent2"/>
          </a:solidFill>
        </p:spPr>
        <p:txBody>
          <a:bodyPr/>
          <a:lstStyle>
            <a:lvl1pPr marL="0" indent="0">
              <a:buNone/>
              <a:defRPr/>
            </a:lvl1pPr>
          </a:lstStyle>
          <a:p>
            <a:r>
              <a:rPr lang="en-US"/>
              <a:t>Click icon to add picture</a:t>
            </a:r>
          </a:p>
        </p:txBody>
      </p:sp>
      <p:pic>
        <p:nvPicPr>
          <p:cNvPr id="23" name="Picture 22">
            <a:extLst>
              <a:ext uri="{FF2B5EF4-FFF2-40B4-BE49-F238E27FC236}">
                <a16:creationId xmlns:a16="http://schemas.microsoft.com/office/drawing/2014/main" id="{3E3DDF2E-F5C9-9045-8EA0-727C0B0CDF21}"/>
              </a:ext>
            </a:extLst>
          </p:cNvPr>
          <p:cNvPicPr>
            <a:picLocks noChangeAspect="1"/>
          </p:cNvPicPr>
          <p:nvPr/>
        </p:nvPicPr>
        <p:blipFill rotWithShape="1">
          <a:blip r:embed="rId5"/>
          <a:srcRect r="34620"/>
          <a:stretch/>
        </p:blipFill>
        <p:spPr>
          <a:xfrm>
            <a:off x="10445973" y="5464175"/>
            <a:ext cx="1859935" cy="1257300"/>
          </a:xfrm>
          <a:prstGeom prst="rect">
            <a:avLst/>
          </a:prstGeom>
        </p:spPr>
      </p:pic>
      <p:sp>
        <p:nvSpPr>
          <p:cNvPr id="2" name="Footer Placeholder 1">
            <a:extLst>
              <a:ext uri="{FF2B5EF4-FFF2-40B4-BE49-F238E27FC236}">
                <a16:creationId xmlns:a16="http://schemas.microsoft.com/office/drawing/2014/main" id="{B0CCD5CC-C828-4DD4-9F02-5E14D15A8811}"/>
              </a:ext>
            </a:extLst>
          </p:cNvPr>
          <p:cNvSpPr>
            <a:spLocks noGrp="1"/>
          </p:cNvSpPr>
          <p:nvPr>
            <p:ph type="ftr" sz="quarter" idx="16"/>
          </p:nvPr>
        </p:nvSpPr>
        <p:spPr/>
        <p:txBody>
          <a:bodyPr/>
          <a:lstStyle/>
          <a:p>
            <a:r>
              <a:rPr lang="en-US"/>
              <a:t>Module Title</a:t>
            </a:r>
          </a:p>
        </p:txBody>
      </p:sp>
      <p:sp>
        <p:nvSpPr>
          <p:cNvPr id="19" name="Title 1">
            <a:extLst>
              <a:ext uri="{FF2B5EF4-FFF2-40B4-BE49-F238E27FC236}">
                <a16:creationId xmlns:a16="http://schemas.microsoft.com/office/drawing/2014/main" id="{2FF6F437-52B5-4518-B2EB-5C17878A47B5}"/>
              </a:ext>
            </a:extLst>
          </p:cNvPr>
          <p:cNvSpPr>
            <a:spLocks noGrp="1"/>
          </p:cNvSpPr>
          <p:nvPr>
            <p:ph type="title"/>
          </p:nvPr>
        </p:nvSpPr>
        <p:spPr>
          <a:xfrm>
            <a:off x="615616" y="123952"/>
            <a:ext cx="10738184" cy="614084"/>
          </a:xfrm>
        </p:spPr>
        <p:txBody>
          <a:bodyPr/>
          <a:lstStyle>
            <a:lvl1pPr>
              <a:defRPr>
                <a:solidFill>
                  <a:schemeClr val="tx1"/>
                </a:solidFill>
              </a:defRPr>
            </a:lvl1pPr>
          </a:lstStyle>
          <a:p>
            <a:r>
              <a:rPr lang="en-US"/>
              <a:t>Click to edit Master title style</a:t>
            </a:r>
          </a:p>
        </p:txBody>
      </p:sp>
      <p:grpSp>
        <p:nvGrpSpPr>
          <p:cNvPr id="20" name="Group 19">
            <a:extLst>
              <a:ext uri="{FF2B5EF4-FFF2-40B4-BE49-F238E27FC236}">
                <a16:creationId xmlns:a16="http://schemas.microsoft.com/office/drawing/2014/main" id="{B8775F21-D8FE-49D2-ACE5-9BC49C3A9EA2}"/>
              </a:ext>
            </a:extLst>
          </p:cNvPr>
          <p:cNvGrpSpPr/>
          <p:nvPr/>
        </p:nvGrpSpPr>
        <p:grpSpPr>
          <a:xfrm>
            <a:off x="216408" y="213118"/>
            <a:ext cx="8622792" cy="451497"/>
            <a:chOff x="348916" y="735904"/>
            <a:chExt cx="7585910" cy="451497"/>
          </a:xfrm>
        </p:grpSpPr>
        <p:cxnSp>
          <p:nvCxnSpPr>
            <p:cNvPr id="21" name="Straight Connector 20">
              <a:extLst>
                <a:ext uri="{FF2B5EF4-FFF2-40B4-BE49-F238E27FC236}">
                  <a16:creationId xmlns:a16="http://schemas.microsoft.com/office/drawing/2014/main" id="{0B387776-ED41-4BB7-8237-CB18046ECB45}"/>
                </a:ext>
              </a:extLst>
            </p:cNvPr>
            <p:cNvCxnSpPr/>
            <p:nvPr/>
          </p:nvCxnSpPr>
          <p:spPr>
            <a:xfrm>
              <a:off x="348916" y="735904"/>
              <a:ext cx="7585910"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EFBD747-B45B-4EFC-82D4-F7C51236D6EB}"/>
                </a:ext>
              </a:extLst>
            </p:cNvPr>
            <p:cNvCxnSpPr/>
            <p:nvPr/>
          </p:nvCxnSpPr>
          <p:spPr>
            <a:xfrm>
              <a:off x="483269" y="1187401"/>
              <a:ext cx="6934199"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pic>
        <p:nvPicPr>
          <p:cNvPr id="17" name="Picture 16">
            <a:extLst>
              <a:ext uri="{FF2B5EF4-FFF2-40B4-BE49-F238E27FC236}">
                <a16:creationId xmlns:a16="http://schemas.microsoft.com/office/drawing/2014/main" id="{47E5283A-B9CB-3B44-942F-3ABE422BE391}"/>
              </a:ext>
            </a:extLst>
          </p:cNvPr>
          <p:cNvPicPr>
            <a:picLocks noChangeAspect="1"/>
          </p:cNvPicPr>
          <p:nvPr userDrawn="1"/>
        </p:nvPicPr>
        <p:blipFill rotWithShape="1">
          <a:blip r:embed="rId3">
            <a:duotone>
              <a:schemeClr val="accent1">
                <a:shade val="45000"/>
                <a:satMod val="135000"/>
              </a:schemeClr>
              <a:prstClr val="white"/>
            </a:duotone>
          </a:blip>
          <a:srcRect r="39019"/>
          <a:stretch/>
        </p:blipFill>
        <p:spPr>
          <a:xfrm rot="20340155">
            <a:off x="10749171" y="3801159"/>
            <a:ext cx="2219324" cy="2523316"/>
          </a:xfrm>
          <a:prstGeom prst="rect">
            <a:avLst/>
          </a:prstGeom>
          <a:ln>
            <a:noFill/>
          </a:ln>
        </p:spPr>
      </p:pic>
      <p:sp>
        <p:nvSpPr>
          <p:cNvPr id="18" name="Rounded Rectangle 17">
            <a:extLst>
              <a:ext uri="{FF2B5EF4-FFF2-40B4-BE49-F238E27FC236}">
                <a16:creationId xmlns:a16="http://schemas.microsoft.com/office/drawing/2014/main" id="{5E0CA36C-AAB9-D749-A5AB-1750D7BB81DC}"/>
              </a:ext>
            </a:extLst>
          </p:cNvPr>
          <p:cNvSpPr/>
          <p:nvPr userDrawn="1"/>
        </p:nvSpPr>
        <p:spPr>
          <a:xfrm>
            <a:off x="-209752" y="863576"/>
            <a:ext cx="7656639" cy="108157"/>
          </a:xfrm>
          <a:prstGeom prst="roundRect">
            <a:avLst>
              <a:gd name="adj" fmla="val 50000"/>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24" name="Rounded Rectangle 23">
            <a:extLst>
              <a:ext uri="{FF2B5EF4-FFF2-40B4-BE49-F238E27FC236}">
                <a16:creationId xmlns:a16="http://schemas.microsoft.com/office/drawing/2014/main" id="{07EC2F34-C08A-CC4E-93A6-4973E5EF31EA}"/>
              </a:ext>
            </a:extLst>
          </p:cNvPr>
          <p:cNvSpPr/>
          <p:nvPr userDrawn="1"/>
        </p:nvSpPr>
        <p:spPr>
          <a:xfrm>
            <a:off x="9695298" y="863576"/>
            <a:ext cx="524783" cy="108157"/>
          </a:xfrm>
          <a:prstGeom prst="roundRect">
            <a:avLst>
              <a:gd name="adj" fmla="val 50000"/>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pic>
        <p:nvPicPr>
          <p:cNvPr id="25" name="Picture 24">
            <a:extLst>
              <a:ext uri="{FF2B5EF4-FFF2-40B4-BE49-F238E27FC236}">
                <a16:creationId xmlns:a16="http://schemas.microsoft.com/office/drawing/2014/main" id="{580085EB-5489-E74E-A649-3471F9F3EE65}"/>
              </a:ext>
            </a:extLst>
          </p:cNvPr>
          <p:cNvPicPr>
            <a:picLocks noChangeAspect="1"/>
          </p:cNvPicPr>
          <p:nvPr userDrawn="1"/>
        </p:nvPicPr>
        <p:blipFill rotWithShape="1">
          <a:blip r:embed="rId4"/>
          <a:srcRect l="30319" t="16983" r="20820" b="19546"/>
          <a:stretch/>
        </p:blipFill>
        <p:spPr>
          <a:xfrm>
            <a:off x="5" y="728083"/>
            <a:ext cx="6480049" cy="6129919"/>
          </a:xfrm>
          <a:prstGeom prst="rect">
            <a:avLst/>
          </a:prstGeom>
        </p:spPr>
      </p:pic>
      <p:pic>
        <p:nvPicPr>
          <p:cNvPr id="26" name="Picture 25">
            <a:extLst>
              <a:ext uri="{FF2B5EF4-FFF2-40B4-BE49-F238E27FC236}">
                <a16:creationId xmlns:a16="http://schemas.microsoft.com/office/drawing/2014/main" id="{808FC0DA-BC1B-634E-884B-D9F5A3FA907D}"/>
              </a:ext>
            </a:extLst>
          </p:cNvPr>
          <p:cNvPicPr>
            <a:picLocks noChangeAspect="1"/>
          </p:cNvPicPr>
          <p:nvPr userDrawn="1"/>
        </p:nvPicPr>
        <p:blipFill rotWithShape="1">
          <a:blip r:embed="rId5"/>
          <a:srcRect r="34620"/>
          <a:stretch/>
        </p:blipFill>
        <p:spPr>
          <a:xfrm>
            <a:off x="10445973" y="5464175"/>
            <a:ext cx="1859935" cy="1257300"/>
          </a:xfrm>
          <a:prstGeom prst="rect">
            <a:avLst/>
          </a:prstGeom>
        </p:spPr>
      </p:pic>
      <p:grpSp>
        <p:nvGrpSpPr>
          <p:cNvPr id="27" name="Group 26">
            <a:extLst>
              <a:ext uri="{FF2B5EF4-FFF2-40B4-BE49-F238E27FC236}">
                <a16:creationId xmlns:a16="http://schemas.microsoft.com/office/drawing/2014/main" id="{211C964A-483D-244D-ABD6-08E83800F966}"/>
              </a:ext>
            </a:extLst>
          </p:cNvPr>
          <p:cNvGrpSpPr/>
          <p:nvPr userDrawn="1"/>
        </p:nvGrpSpPr>
        <p:grpSpPr>
          <a:xfrm>
            <a:off x="216408" y="213118"/>
            <a:ext cx="8622792" cy="451497"/>
            <a:chOff x="348916" y="735904"/>
            <a:chExt cx="7585910" cy="451497"/>
          </a:xfrm>
        </p:grpSpPr>
        <p:cxnSp>
          <p:nvCxnSpPr>
            <p:cNvPr id="28" name="Straight Connector 27">
              <a:extLst>
                <a:ext uri="{FF2B5EF4-FFF2-40B4-BE49-F238E27FC236}">
                  <a16:creationId xmlns:a16="http://schemas.microsoft.com/office/drawing/2014/main" id="{4FCF573D-E7DA-7745-9387-ED9CD8E85321}"/>
                </a:ext>
              </a:extLst>
            </p:cNvPr>
            <p:cNvCxnSpPr/>
            <p:nvPr userDrawn="1"/>
          </p:nvCxnSpPr>
          <p:spPr>
            <a:xfrm>
              <a:off x="348916" y="735904"/>
              <a:ext cx="7585910"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66A0109-41DE-9142-B475-5FA654BA30AD}"/>
                </a:ext>
              </a:extLst>
            </p:cNvPr>
            <p:cNvCxnSpPr/>
            <p:nvPr userDrawn="1"/>
          </p:nvCxnSpPr>
          <p:spPr>
            <a:xfrm>
              <a:off x="483269" y="1187401"/>
              <a:ext cx="6934199"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spTree>
    <p:custDataLst>
      <p:tags r:id="rId1"/>
    </p:custDataLst>
    <p:extLst>
      <p:ext uri="{BB962C8B-B14F-4D97-AF65-F5344CB8AC3E}">
        <p14:creationId xmlns:p14="http://schemas.microsoft.com/office/powerpoint/2010/main" val="27104834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ontent and Photo (2)">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3FF24109-0989-6541-8E54-83B7F0A7D1F4}"/>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0" y="0"/>
            <a:ext cx="12192000" cy="6858000"/>
          </a:xfrm>
          <a:prstGeom prst="rect">
            <a:avLst/>
          </a:prstGeom>
        </p:spPr>
      </p:pic>
      <p:pic>
        <p:nvPicPr>
          <p:cNvPr id="7" name="Picture 6" descr="A picture containing outdoor, fish, large, plane&#10;&#10;Description automatically generated">
            <a:extLst>
              <a:ext uri="{FF2B5EF4-FFF2-40B4-BE49-F238E27FC236}">
                <a16:creationId xmlns:a16="http://schemas.microsoft.com/office/drawing/2014/main" id="{6B092FB1-6BFF-0247-9072-24C93CFB6509}"/>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27000" y="-37880"/>
            <a:ext cx="12420600" cy="3993854"/>
          </a:xfrm>
          <a:prstGeom prst="rect">
            <a:avLst/>
          </a:prstGeom>
        </p:spPr>
      </p:pic>
      <p:sp>
        <p:nvSpPr>
          <p:cNvPr id="19" name="Title 1">
            <a:extLst>
              <a:ext uri="{FF2B5EF4-FFF2-40B4-BE49-F238E27FC236}">
                <a16:creationId xmlns:a16="http://schemas.microsoft.com/office/drawing/2014/main" id="{2FF6F437-52B5-4518-B2EB-5C17878A47B5}"/>
              </a:ext>
            </a:extLst>
          </p:cNvPr>
          <p:cNvSpPr>
            <a:spLocks noGrp="1"/>
          </p:cNvSpPr>
          <p:nvPr>
            <p:ph type="title"/>
          </p:nvPr>
        </p:nvSpPr>
        <p:spPr>
          <a:xfrm>
            <a:off x="825166" y="1053945"/>
            <a:ext cx="10985834" cy="2546505"/>
          </a:xfrm>
        </p:spPr>
        <p:txBody>
          <a:bodyPr/>
          <a:lstStyle>
            <a:lvl1pPr>
              <a:defRPr sz="6000">
                <a:solidFill>
                  <a:schemeClr val="bg2"/>
                </a:solidFill>
              </a:defRPr>
            </a:lvl1pPr>
          </a:lstStyle>
          <a:p>
            <a:r>
              <a:rPr lang="en-US"/>
              <a:t>Click to edit Master title style</a:t>
            </a:r>
          </a:p>
        </p:txBody>
      </p:sp>
      <p:sp>
        <p:nvSpPr>
          <p:cNvPr id="37" name="Triangle 36">
            <a:extLst>
              <a:ext uri="{FF2B5EF4-FFF2-40B4-BE49-F238E27FC236}">
                <a16:creationId xmlns:a16="http://schemas.microsoft.com/office/drawing/2014/main" id="{8C680461-0F45-6D45-8420-3151E7EC23AF}"/>
              </a:ext>
            </a:extLst>
          </p:cNvPr>
          <p:cNvSpPr/>
          <p:nvPr userDrawn="1"/>
        </p:nvSpPr>
        <p:spPr>
          <a:xfrm rot="5400000">
            <a:off x="169859" y="2139628"/>
            <a:ext cx="474356" cy="367035"/>
          </a:xfrm>
          <a:prstGeom prst="triangl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11B14051-BA03-3D43-9C7D-CE09F1915573}"/>
              </a:ext>
            </a:extLst>
          </p:cNvPr>
          <p:cNvPicPr>
            <a:picLocks noChangeAspect="1"/>
          </p:cNvPicPr>
          <p:nvPr userDrawn="1"/>
        </p:nvPicPr>
        <p:blipFill>
          <a:blip r:embed="rId5">
            <a:extLst>
              <a:ext uri="{28A0092B-C50C-407E-A947-70E740481C1C}">
                <a14:useLocalDpi xmlns:a14="http://schemas.microsoft.com/office/drawing/2010/main" val="0"/>
              </a:ext>
            </a:extLst>
          </a:blip>
          <a:srcRect/>
          <a:stretch/>
        </p:blipFill>
        <p:spPr>
          <a:xfrm>
            <a:off x="10320867" y="310865"/>
            <a:ext cx="1484554" cy="509622"/>
          </a:xfrm>
          <a:prstGeom prst="rect">
            <a:avLst/>
          </a:prstGeom>
        </p:spPr>
      </p:pic>
    </p:spTree>
    <p:custDataLst>
      <p:tags r:id="rId1"/>
    </p:custDataLst>
    <p:extLst>
      <p:ext uri="{BB962C8B-B14F-4D97-AF65-F5344CB8AC3E}">
        <p14:creationId xmlns:p14="http://schemas.microsoft.com/office/powerpoint/2010/main" val="18926762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Content">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676400FE-A52E-FC45-8E91-D4B30D964FC2}"/>
              </a:ext>
            </a:extLst>
          </p:cNvPr>
          <p:cNvPicPr>
            <a:picLocks noChangeAspect="1"/>
          </p:cNvPicPr>
          <p:nvPr/>
        </p:nvPicPr>
        <p:blipFill rotWithShape="1">
          <a:blip r:embed="rId3"/>
          <a:srcRect l="51792" t="16842" r="18662" b="55715"/>
          <a:stretch/>
        </p:blipFill>
        <p:spPr>
          <a:xfrm rot="10800000" flipV="1">
            <a:off x="8273564" y="4204608"/>
            <a:ext cx="3918441" cy="2650422"/>
          </a:xfrm>
          <a:prstGeom prst="rect">
            <a:avLst/>
          </a:prstGeom>
        </p:spPr>
      </p:pic>
      <p:pic>
        <p:nvPicPr>
          <p:cNvPr id="16" name="Picture 15">
            <a:extLst>
              <a:ext uri="{FF2B5EF4-FFF2-40B4-BE49-F238E27FC236}">
                <a16:creationId xmlns:a16="http://schemas.microsoft.com/office/drawing/2014/main" id="{E8F04048-0BB9-0E49-9AD5-28A72E83B879}"/>
              </a:ext>
            </a:extLst>
          </p:cNvPr>
          <p:cNvPicPr>
            <a:picLocks noChangeAspect="1"/>
          </p:cNvPicPr>
          <p:nvPr/>
        </p:nvPicPr>
        <p:blipFill>
          <a:blip r:embed="rId4">
            <a:duotone>
              <a:schemeClr val="bg2">
                <a:shade val="45000"/>
                <a:satMod val="135000"/>
              </a:schemeClr>
              <a:prstClr val="white"/>
            </a:duotone>
          </a:blip>
          <a:stretch>
            <a:fillRect/>
          </a:stretch>
        </p:blipFill>
        <p:spPr>
          <a:xfrm rot="17969673">
            <a:off x="10532579" y="444374"/>
            <a:ext cx="2709658" cy="3339937"/>
          </a:xfrm>
          <a:prstGeom prst="rect">
            <a:avLst/>
          </a:prstGeom>
          <a:ln>
            <a:noFill/>
          </a:ln>
        </p:spPr>
      </p:pic>
      <p:sp>
        <p:nvSpPr>
          <p:cNvPr id="4" name="Slide Number Placeholder 3">
            <a:extLst>
              <a:ext uri="{FF2B5EF4-FFF2-40B4-BE49-F238E27FC236}">
                <a16:creationId xmlns:a16="http://schemas.microsoft.com/office/drawing/2014/main" id="{51FA04FF-CE53-0842-B476-8EAAF05C0890}"/>
              </a:ext>
            </a:extLst>
          </p:cNvPr>
          <p:cNvSpPr>
            <a:spLocks noGrp="1"/>
          </p:cNvSpPr>
          <p:nvPr>
            <p:ph type="sldNum" sz="quarter" idx="11"/>
          </p:nvPr>
        </p:nvSpPr>
        <p:spPr/>
        <p:txBody>
          <a:bodyPr/>
          <a:lstStyle/>
          <a:p>
            <a:fld id="{753F62C7-B68E-1345-BB9B-5F2A9BE006B2}" type="slidenum">
              <a:rPr lang="en-US" smtClean="0"/>
              <a:pPr/>
              <a:t>‹#›</a:t>
            </a:fld>
            <a:endParaRPr lang="en-US"/>
          </a:p>
        </p:txBody>
      </p:sp>
      <p:sp>
        <p:nvSpPr>
          <p:cNvPr id="10" name="Text Placeholder 9">
            <a:extLst>
              <a:ext uri="{FF2B5EF4-FFF2-40B4-BE49-F238E27FC236}">
                <a16:creationId xmlns:a16="http://schemas.microsoft.com/office/drawing/2014/main" id="{A2AC63EC-F384-8A4E-9B5D-6B04AEFA8696}"/>
              </a:ext>
            </a:extLst>
          </p:cNvPr>
          <p:cNvSpPr>
            <a:spLocks noGrp="1"/>
          </p:cNvSpPr>
          <p:nvPr>
            <p:ph type="body" sz="quarter" idx="13"/>
          </p:nvPr>
        </p:nvSpPr>
        <p:spPr>
          <a:xfrm>
            <a:off x="637571" y="1395984"/>
            <a:ext cx="9582508" cy="4571431"/>
          </a:xfrm>
        </p:spPr>
        <p:txBody>
          <a:bodyPr lIns="0" tIns="0" rIns="0" bIns="0"/>
          <a:lstStyle>
            <a:lvl1pPr>
              <a:lnSpc>
                <a:spcPct val="90000"/>
              </a:lnSpc>
              <a:spcAft>
                <a:spcPts val="400"/>
              </a:spcAft>
              <a:defRPr sz="2400">
                <a:solidFill>
                  <a:schemeClr val="tx1"/>
                </a:solidFill>
              </a:defRPr>
            </a:lvl1pPr>
            <a:lvl2pPr>
              <a:lnSpc>
                <a:spcPct val="90000"/>
              </a:lnSpc>
              <a:spcAft>
                <a:spcPts val="400"/>
              </a:spcAft>
              <a:defRPr sz="1800">
                <a:solidFill>
                  <a:schemeClr val="tx1"/>
                </a:solidFill>
              </a:defRPr>
            </a:lvl2pPr>
            <a:lvl3pPr>
              <a:lnSpc>
                <a:spcPct val="90000"/>
              </a:lnSpc>
              <a:spcAft>
                <a:spcPts val="400"/>
              </a:spcAft>
              <a:defRPr sz="1600">
                <a:solidFill>
                  <a:schemeClr val="tx1"/>
                </a:solidFill>
              </a:defRPr>
            </a:lvl3pPr>
            <a:lvl4pPr>
              <a:defRPr>
                <a:solidFill>
                  <a:srgbClr val="00B050"/>
                </a:solidFill>
              </a:defRPr>
            </a:lvl4pPr>
            <a:lvl5pPr>
              <a:defRPr>
                <a:solidFill>
                  <a:srgbClr val="00B050"/>
                </a:solidFill>
              </a:defRPr>
            </a:lvl5pPr>
          </a:lstStyle>
          <a:p>
            <a:pPr lvl="0"/>
            <a:r>
              <a:rPr lang="en-US"/>
              <a:t>Click to edit Master text styles</a:t>
            </a:r>
          </a:p>
          <a:p>
            <a:pPr lvl="1"/>
            <a:r>
              <a:rPr lang="en-US"/>
              <a:t>Second level</a:t>
            </a:r>
          </a:p>
          <a:p>
            <a:pPr lvl="2"/>
            <a:r>
              <a:rPr lang="en-US"/>
              <a:t>Third level</a:t>
            </a:r>
          </a:p>
        </p:txBody>
      </p:sp>
      <p:sp>
        <p:nvSpPr>
          <p:cNvPr id="11" name="Rounded Rectangle 10">
            <a:extLst>
              <a:ext uri="{FF2B5EF4-FFF2-40B4-BE49-F238E27FC236}">
                <a16:creationId xmlns:a16="http://schemas.microsoft.com/office/drawing/2014/main" id="{977E16B8-B994-CB46-8FC3-5FD125A0B88D}"/>
              </a:ext>
            </a:extLst>
          </p:cNvPr>
          <p:cNvSpPr/>
          <p:nvPr/>
        </p:nvSpPr>
        <p:spPr>
          <a:xfrm>
            <a:off x="-209752" y="863576"/>
            <a:ext cx="7656639" cy="108157"/>
          </a:xfrm>
          <a:prstGeom prst="roundRect">
            <a:avLst>
              <a:gd name="adj" fmla="val 50000"/>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2" name="Rounded Rectangle 11">
            <a:extLst>
              <a:ext uri="{FF2B5EF4-FFF2-40B4-BE49-F238E27FC236}">
                <a16:creationId xmlns:a16="http://schemas.microsoft.com/office/drawing/2014/main" id="{2E01B005-2727-984E-BD48-1E957D6559FA}"/>
              </a:ext>
            </a:extLst>
          </p:cNvPr>
          <p:cNvSpPr/>
          <p:nvPr/>
        </p:nvSpPr>
        <p:spPr>
          <a:xfrm>
            <a:off x="7930104" y="863576"/>
            <a:ext cx="938253" cy="108157"/>
          </a:xfrm>
          <a:prstGeom prst="roundRect">
            <a:avLst>
              <a:gd name="adj" fmla="val 50000"/>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pic>
        <p:nvPicPr>
          <p:cNvPr id="18" name="Picture 17">
            <a:extLst>
              <a:ext uri="{FF2B5EF4-FFF2-40B4-BE49-F238E27FC236}">
                <a16:creationId xmlns:a16="http://schemas.microsoft.com/office/drawing/2014/main" id="{07498703-982D-0A48-A06C-F313ADAA575F}"/>
              </a:ext>
            </a:extLst>
          </p:cNvPr>
          <p:cNvPicPr>
            <a:picLocks noChangeAspect="1"/>
          </p:cNvPicPr>
          <p:nvPr/>
        </p:nvPicPr>
        <p:blipFill rotWithShape="1">
          <a:blip r:embed="rId5"/>
          <a:srcRect l="27306" b="82099"/>
          <a:stretch/>
        </p:blipFill>
        <p:spPr>
          <a:xfrm rot="16200000">
            <a:off x="10053306" y="4719307"/>
            <a:ext cx="2852737" cy="1424663"/>
          </a:xfrm>
          <a:prstGeom prst="rect">
            <a:avLst/>
          </a:prstGeom>
        </p:spPr>
      </p:pic>
      <p:sp>
        <p:nvSpPr>
          <p:cNvPr id="2" name="Footer Placeholder 1">
            <a:extLst>
              <a:ext uri="{FF2B5EF4-FFF2-40B4-BE49-F238E27FC236}">
                <a16:creationId xmlns:a16="http://schemas.microsoft.com/office/drawing/2014/main" id="{5EA4742B-CDEA-4C25-8A0C-A4C2032C5FDD}"/>
              </a:ext>
            </a:extLst>
          </p:cNvPr>
          <p:cNvSpPr>
            <a:spLocks noGrp="1"/>
          </p:cNvSpPr>
          <p:nvPr>
            <p:ph type="ftr" sz="quarter" idx="14"/>
          </p:nvPr>
        </p:nvSpPr>
        <p:spPr/>
        <p:txBody>
          <a:bodyPr/>
          <a:lstStyle/>
          <a:p>
            <a:r>
              <a:rPr lang="en-US"/>
              <a:t>Module Title</a:t>
            </a:r>
          </a:p>
        </p:txBody>
      </p:sp>
      <p:sp>
        <p:nvSpPr>
          <p:cNvPr id="19" name="Title 1">
            <a:extLst>
              <a:ext uri="{FF2B5EF4-FFF2-40B4-BE49-F238E27FC236}">
                <a16:creationId xmlns:a16="http://schemas.microsoft.com/office/drawing/2014/main" id="{D0BCD79E-8868-4F1C-AC8C-28B807A5145F}"/>
              </a:ext>
            </a:extLst>
          </p:cNvPr>
          <p:cNvSpPr>
            <a:spLocks noGrp="1"/>
          </p:cNvSpPr>
          <p:nvPr>
            <p:ph type="title"/>
          </p:nvPr>
        </p:nvSpPr>
        <p:spPr>
          <a:xfrm>
            <a:off x="615616" y="123952"/>
            <a:ext cx="10738184" cy="614084"/>
          </a:xfrm>
        </p:spPr>
        <p:txBody>
          <a:bodyPr/>
          <a:lstStyle>
            <a:lvl1pPr>
              <a:defRPr>
                <a:solidFill>
                  <a:schemeClr val="tx1"/>
                </a:solidFill>
              </a:defRPr>
            </a:lvl1pPr>
          </a:lstStyle>
          <a:p>
            <a:r>
              <a:rPr lang="en-US"/>
              <a:t>Click to edit Master title style</a:t>
            </a:r>
          </a:p>
        </p:txBody>
      </p:sp>
      <p:grpSp>
        <p:nvGrpSpPr>
          <p:cNvPr id="20" name="Group 19">
            <a:extLst>
              <a:ext uri="{FF2B5EF4-FFF2-40B4-BE49-F238E27FC236}">
                <a16:creationId xmlns:a16="http://schemas.microsoft.com/office/drawing/2014/main" id="{B78D5C4B-E10F-473E-B43F-F33754606A2E}"/>
              </a:ext>
            </a:extLst>
          </p:cNvPr>
          <p:cNvGrpSpPr/>
          <p:nvPr/>
        </p:nvGrpSpPr>
        <p:grpSpPr>
          <a:xfrm>
            <a:off x="216408" y="213118"/>
            <a:ext cx="8622792" cy="451497"/>
            <a:chOff x="348916" y="735904"/>
            <a:chExt cx="7585910" cy="451497"/>
          </a:xfrm>
        </p:grpSpPr>
        <p:cxnSp>
          <p:nvCxnSpPr>
            <p:cNvPr id="21" name="Straight Connector 20">
              <a:extLst>
                <a:ext uri="{FF2B5EF4-FFF2-40B4-BE49-F238E27FC236}">
                  <a16:creationId xmlns:a16="http://schemas.microsoft.com/office/drawing/2014/main" id="{0774A460-D6AB-4780-9466-2296D969E923}"/>
                </a:ext>
              </a:extLst>
            </p:cNvPr>
            <p:cNvCxnSpPr/>
            <p:nvPr/>
          </p:nvCxnSpPr>
          <p:spPr>
            <a:xfrm>
              <a:off x="348916" y="735904"/>
              <a:ext cx="7585910"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A65C0ED-C9F7-4DA5-BFAF-7242DAE635C6}"/>
                </a:ext>
              </a:extLst>
            </p:cNvPr>
            <p:cNvCxnSpPr/>
            <p:nvPr/>
          </p:nvCxnSpPr>
          <p:spPr>
            <a:xfrm>
              <a:off x="483269" y="1187401"/>
              <a:ext cx="6934199"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pic>
        <p:nvPicPr>
          <p:cNvPr id="14" name="Picture 13">
            <a:extLst>
              <a:ext uri="{FF2B5EF4-FFF2-40B4-BE49-F238E27FC236}">
                <a16:creationId xmlns:a16="http://schemas.microsoft.com/office/drawing/2014/main" id="{FF0FD5EC-FCB7-DF44-AAAE-B9D9FE461EBC}"/>
              </a:ext>
            </a:extLst>
          </p:cNvPr>
          <p:cNvPicPr>
            <a:picLocks noChangeAspect="1"/>
          </p:cNvPicPr>
          <p:nvPr userDrawn="1"/>
        </p:nvPicPr>
        <p:blipFill rotWithShape="1">
          <a:blip r:embed="rId3"/>
          <a:srcRect l="51792" t="16842" r="18662" b="55715"/>
          <a:stretch/>
        </p:blipFill>
        <p:spPr>
          <a:xfrm rot="10800000" flipV="1">
            <a:off x="8273564" y="4204608"/>
            <a:ext cx="3918441" cy="2650422"/>
          </a:xfrm>
          <a:prstGeom prst="rect">
            <a:avLst/>
          </a:prstGeom>
        </p:spPr>
      </p:pic>
      <p:pic>
        <p:nvPicPr>
          <p:cNvPr id="17" name="Picture 16">
            <a:extLst>
              <a:ext uri="{FF2B5EF4-FFF2-40B4-BE49-F238E27FC236}">
                <a16:creationId xmlns:a16="http://schemas.microsoft.com/office/drawing/2014/main" id="{E962B59A-49F3-B241-B614-B887D4F69A16}"/>
              </a:ext>
            </a:extLst>
          </p:cNvPr>
          <p:cNvPicPr>
            <a:picLocks noChangeAspect="1"/>
          </p:cNvPicPr>
          <p:nvPr userDrawn="1"/>
        </p:nvPicPr>
        <p:blipFill>
          <a:blip r:embed="rId4">
            <a:duotone>
              <a:schemeClr val="bg2">
                <a:shade val="45000"/>
                <a:satMod val="135000"/>
              </a:schemeClr>
              <a:prstClr val="white"/>
            </a:duotone>
          </a:blip>
          <a:stretch>
            <a:fillRect/>
          </a:stretch>
        </p:blipFill>
        <p:spPr>
          <a:xfrm rot="17969673">
            <a:off x="10532579" y="444374"/>
            <a:ext cx="2709658" cy="3339937"/>
          </a:xfrm>
          <a:prstGeom prst="rect">
            <a:avLst/>
          </a:prstGeom>
          <a:ln>
            <a:noFill/>
          </a:ln>
        </p:spPr>
      </p:pic>
      <p:sp>
        <p:nvSpPr>
          <p:cNvPr id="23" name="Rounded Rectangle 22">
            <a:extLst>
              <a:ext uri="{FF2B5EF4-FFF2-40B4-BE49-F238E27FC236}">
                <a16:creationId xmlns:a16="http://schemas.microsoft.com/office/drawing/2014/main" id="{21289E31-8B8A-D446-93EA-378AA7A92941}"/>
              </a:ext>
            </a:extLst>
          </p:cNvPr>
          <p:cNvSpPr/>
          <p:nvPr userDrawn="1"/>
        </p:nvSpPr>
        <p:spPr>
          <a:xfrm>
            <a:off x="-209752" y="863576"/>
            <a:ext cx="7656639" cy="108157"/>
          </a:xfrm>
          <a:prstGeom prst="roundRect">
            <a:avLst>
              <a:gd name="adj" fmla="val 50000"/>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24" name="Rounded Rectangle 23">
            <a:extLst>
              <a:ext uri="{FF2B5EF4-FFF2-40B4-BE49-F238E27FC236}">
                <a16:creationId xmlns:a16="http://schemas.microsoft.com/office/drawing/2014/main" id="{49968B47-2CC1-8944-BA80-DDB58846DA87}"/>
              </a:ext>
            </a:extLst>
          </p:cNvPr>
          <p:cNvSpPr/>
          <p:nvPr userDrawn="1"/>
        </p:nvSpPr>
        <p:spPr>
          <a:xfrm>
            <a:off x="7930104" y="863576"/>
            <a:ext cx="938253" cy="108157"/>
          </a:xfrm>
          <a:prstGeom prst="roundRect">
            <a:avLst>
              <a:gd name="adj" fmla="val 50000"/>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pic>
        <p:nvPicPr>
          <p:cNvPr id="25" name="Picture 24">
            <a:extLst>
              <a:ext uri="{FF2B5EF4-FFF2-40B4-BE49-F238E27FC236}">
                <a16:creationId xmlns:a16="http://schemas.microsoft.com/office/drawing/2014/main" id="{59C17A8E-8381-3D4A-9CFB-F85261A22FD3}"/>
              </a:ext>
            </a:extLst>
          </p:cNvPr>
          <p:cNvPicPr>
            <a:picLocks noChangeAspect="1"/>
          </p:cNvPicPr>
          <p:nvPr userDrawn="1"/>
        </p:nvPicPr>
        <p:blipFill rotWithShape="1">
          <a:blip r:embed="rId5"/>
          <a:srcRect l="27306" b="82099"/>
          <a:stretch/>
        </p:blipFill>
        <p:spPr>
          <a:xfrm rot="16200000">
            <a:off x="10053306" y="4719307"/>
            <a:ext cx="2852737" cy="1424663"/>
          </a:xfrm>
          <a:prstGeom prst="rect">
            <a:avLst/>
          </a:prstGeom>
        </p:spPr>
      </p:pic>
      <p:grpSp>
        <p:nvGrpSpPr>
          <p:cNvPr id="26" name="Group 25">
            <a:extLst>
              <a:ext uri="{FF2B5EF4-FFF2-40B4-BE49-F238E27FC236}">
                <a16:creationId xmlns:a16="http://schemas.microsoft.com/office/drawing/2014/main" id="{9431C922-AA15-DA4A-BE9A-F9D7775C79F0}"/>
              </a:ext>
            </a:extLst>
          </p:cNvPr>
          <p:cNvGrpSpPr/>
          <p:nvPr userDrawn="1"/>
        </p:nvGrpSpPr>
        <p:grpSpPr>
          <a:xfrm>
            <a:off x="216408" y="213118"/>
            <a:ext cx="8622792" cy="451497"/>
            <a:chOff x="348916" y="735904"/>
            <a:chExt cx="7585910" cy="451497"/>
          </a:xfrm>
        </p:grpSpPr>
        <p:cxnSp>
          <p:nvCxnSpPr>
            <p:cNvPr id="27" name="Straight Connector 26">
              <a:extLst>
                <a:ext uri="{FF2B5EF4-FFF2-40B4-BE49-F238E27FC236}">
                  <a16:creationId xmlns:a16="http://schemas.microsoft.com/office/drawing/2014/main" id="{603C8D3E-09DB-8F40-BD50-B851348DC1A5}"/>
                </a:ext>
              </a:extLst>
            </p:cNvPr>
            <p:cNvCxnSpPr/>
            <p:nvPr userDrawn="1"/>
          </p:nvCxnSpPr>
          <p:spPr>
            <a:xfrm>
              <a:off x="348916" y="735904"/>
              <a:ext cx="7585910"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DEC1108-B0A7-3B47-8DA2-238997CB88FE}"/>
                </a:ext>
              </a:extLst>
            </p:cNvPr>
            <p:cNvCxnSpPr/>
            <p:nvPr userDrawn="1"/>
          </p:nvCxnSpPr>
          <p:spPr>
            <a:xfrm>
              <a:off x="483269" y="1187401"/>
              <a:ext cx="6934199"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spTree>
    <p:custDataLst>
      <p:tags r:id="rId1"/>
    </p:custDataLst>
    <p:extLst>
      <p:ext uri="{BB962C8B-B14F-4D97-AF65-F5344CB8AC3E}">
        <p14:creationId xmlns:p14="http://schemas.microsoft.com/office/powerpoint/2010/main" val="2633237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_Content">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676400FE-A52E-FC45-8E91-D4B30D964FC2}"/>
              </a:ext>
            </a:extLst>
          </p:cNvPr>
          <p:cNvPicPr>
            <a:picLocks noChangeAspect="1"/>
          </p:cNvPicPr>
          <p:nvPr/>
        </p:nvPicPr>
        <p:blipFill rotWithShape="1">
          <a:blip r:embed="rId3"/>
          <a:srcRect l="51792" t="16842" r="18662" b="55715"/>
          <a:stretch/>
        </p:blipFill>
        <p:spPr>
          <a:xfrm rot="10800000" flipV="1">
            <a:off x="8273564" y="4204608"/>
            <a:ext cx="3918441" cy="2650422"/>
          </a:xfrm>
          <a:prstGeom prst="rect">
            <a:avLst/>
          </a:prstGeom>
        </p:spPr>
      </p:pic>
      <p:pic>
        <p:nvPicPr>
          <p:cNvPr id="16" name="Picture 15">
            <a:extLst>
              <a:ext uri="{FF2B5EF4-FFF2-40B4-BE49-F238E27FC236}">
                <a16:creationId xmlns:a16="http://schemas.microsoft.com/office/drawing/2014/main" id="{E8F04048-0BB9-0E49-9AD5-28A72E83B879}"/>
              </a:ext>
            </a:extLst>
          </p:cNvPr>
          <p:cNvPicPr>
            <a:picLocks noChangeAspect="1"/>
          </p:cNvPicPr>
          <p:nvPr/>
        </p:nvPicPr>
        <p:blipFill>
          <a:blip r:embed="rId4">
            <a:duotone>
              <a:schemeClr val="accent1">
                <a:shade val="45000"/>
                <a:satMod val="135000"/>
              </a:schemeClr>
              <a:prstClr val="white"/>
            </a:duotone>
          </a:blip>
          <a:stretch>
            <a:fillRect/>
          </a:stretch>
        </p:blipFill>
        <p:spPr>
          <a:xfrm rot="17969673">
            <a:off x="10532579" y="444374"/>
            <a:ext cx="2709658" cy="3339937"/>
          </a:xfrm>
          <a:prstGeom prst="rect">
            <a:avLst/>
          </a:prstGeom>
          <a:ln>
            <a:noFill/>
          </a:ln>
        </p:spPr>
      </p:pic>
      <p:sp>
        <p:nvSpPr>
          <p:cNvPr id="4" name="Slide Number Placeholder 3">
            <a:extLst>
              <a:ext uri="{FF2B5EF4-FFF2-40B4-BE49-F238E27FC236}">
                <a16:creationId xmlns:a16="http://schemas.microsoft.com/office/drawing/2014/main" id="{51FA04FF-CE53-0842-B476-8EAAF05C0890}"/>
              </a:ext>
            </a:extLst>
          </p:cNvPr>
          <p:cNvSpPr>
            <a:spLocks noGrp="1"/>
          </p:cNvSpPr>
          <p:nvPr>
            <p:ph type="sldNum" sz="quarter" idx="11"/>
          </p:nvPr>
        </p:nvSpPr>
        <p:spPr/>
        <p:txBody>
          <a:bodyPr/>
          <a:lstStyle/>
          <a:p>
            <a:fld id="{913CAC75-26B5-4356-8D4F-AE41242F276E}" type="slidenum">
              <a:rPr lang="en-US" smtClean="0"/>
              <a:pPr/>
              <a:t>‹#›</a:t>
            </a:fld>
            <a:endParaRPr lang="en-US"/>
          </a:p>
        </p:txBody>
      </p:sp>
      <p:sp>
        <p:nvSpPr>
          <p:cNvPr id="10" name="Text Placeholder 9">
            <a:extLst>
              <a:ext uri="{FF2B5EF4-FFF2-40B4-BE49-F238E27FC236}">
                <a16:creationId xmlns:a16="http://schemas.microsoft.com/office/drawing/2014/main" id="{A2AC63EC-F384-8A4E-9B5D-6B04AEFA8696}"/>
              </a:ext>
            </a:extLst>
          </p:cNvPr>
          <p:cNvSpPr>
            <a:spLocks noGrp="1"/>
          </p:cNvSpPr>
          <p:nvPr>
            <p:ph type="body" sz="quarter" idx="13"/>
          </p:nvPr>
        </p:nvSpPr>
        <p:spPr>
          <a:xfrm>
            <a:off x="637571" y="1395984"/>
            <a:ext cx="9582508" cy="4571431"/>
          </a:xfrm>
        </p:spPr>
        <p:txBody>
          <a:bodyPr lIns="0" tIns="0" rIns="0" bIns="0"/>
          <a:lstStyle>
            <a:lvl1pPr>
              <a:lnSpc>
                <a:spcPct val="90000"/>
              </a:lnSpc>
              <a:spcAft>
                <a:spcPts val="400"/>
              </a:spcAft>
              <a:defRPr sz="2400">
                <a:solidFill>
                  <a:schemeClr val="tx1"/>
                </a:solidFill>
              </a:defRPr>
            </a:lvl1pPr>
            <a:lvl2pPr>
              <a:lnSpc>
                <a:spcPct val="90000"/>
              </a:lnSpc>
              <a:spcAft>
                <a:spcPts val="400"/>
              </a:spcAft>
              <a:defRPr sz="1800">
                <a:solidFill>
                  <a:schemeClr val="tx1"/>
                </a:solidFill>
              </a:defRPr>
            </a:lvl2pPr>
            <a:lvl3pPr>
              <a:lnSpc>
                <a:spcPct val="90000"/>
              </a:lnSpc>
              <a:spcAft>
                <a:spcPts val="400"/>
              </a:spcAft>
              <a:defRPr sz="1600">
                <a:solidFill>
                  <a:schemeClr val="tx1"/>
                </a:solidFill>
              </a:defRPr>
            </a:lvl3pPr>
            <a:lvl4pPr>
              <a:defRPr>
                <a:solidFill>
                  <a:srgbClr val="00B050"/>
                </a:solidFill>
              </a:defRPr>
            </a:lvl4pPr>
            <a:lvl5pPr>
              <a:defRPr>
                <a:solidFill>
                  <a:srgbClr val="00B050"/>
                </a:solidFill>
              </a:defRPr>
            </a:lvl5pPr>
          </a:lstStyle>
          <a:p>
            <a:pPr lvl="0"/>
            <a:r>
              <a:rPr lang="en-US"/>
              <a:t>Click to edit Master text styles</a:t>
            </a:r>
          </a:p>
          <a:p>
            <a:pPr lvl="1"/>
            <a:r>
              <a:rPr lang="en-US"/>
              <a:t>Second level</a:t>
            </a:r>
          </a:p>
          <a:p>
            <a:pPr lvl="2"/>
            <a:r>
              <a:rPr lang="en-US"/>
              <a:t>Third level</a:t>
            </a:r>
          </a:p>
        </p:txBody>
      </p:sp>
      <p:sp>
        <p:nvSpPr>
          <p:cNvPr id="11" name="Rounded Rectangle 10">
            <a:extLst>
              <a:ext uri="{FF2B5EF4-FFF2-40B4-BE49-F238E27FC236}">
                <a16:creationId xmlns:a16="http://schemas.microsoft.com/office/drawing/2014/main" id="{977E16B8-B994-CB46-8FC3-5FD125A0B88D}"/>
              </a:ext>
            </a:extLst>
          </p:cNvPr>
          <p:cNvSpPr/>
          <p:nvPr/>
        </p:nvSpPr>
        <p:spPr>
          <a:xfrm>
            <a:off x="-209752" y="863576"/>
            <a:ext cx="7656639" cy="108157"/>
          </a:xfrm>
          <a:prstGeom prst="roundRect">
            <a:avLst>
              <a:gd name="adj" fmla="val 50000"/>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2" name="Rounded Rectangle 11">
            <a:extLst>
              <a:ext uri="{FF2B5EF4-FFF2-40B4-BE49-F238E27FC236}">
                <a16:creationId xmlns:a16="http://schemas.microsoft.com/office/drawing/2014/main" id="{2E01B005-2727-984E-BD48-1E957D6559FA}"/>
              </a:ext>
            </a:extLst>
          </p:cNvPr>
          <p:cNvSpPr/>
          <p:nvPr/>
        </p:nvSpPr>
        <p:spPr>
          <a:xfrm>
            <a:off x="7930104" y="863576"/>
            <a:ext cx="938253" cy="108157"/>
          </a:xfrm>
          <a:prstGeom prst="roundRect">
            <a:avLst>
              <a:gd name="adj" fmla="val 50000"/>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pic>
        <p:nvPicPr>
          <p:cNvPr id="18" name="Picture 17">
            <a:extLst>
              <a:ext uri="{FF2B5EF4-FFF2-40B4-BE49-F238E27FC236}">
                <a16:creationId xmlns:a16="http://schemas.microsoft.com/office/drawing/2014/main" id="{07498703-982D-0A48-A06C-F313ADAA575F}"/>
              </a:ext>
            </a:extLst>
          </p:cNvPr>
          <p:cNvPicPr>
            <a:picLocks noChangeAspect="1"/>
          </p:cNvPicPr>
          <p:nvPr/>
        </p:nvPicPr>
        <p:blipFill rotWithShape="1">
          <a:blip r:embed="rId5"/>
          <a:srcRect l="27306" b="82099"/>
          <a:stretch/>
        </p:blipFill>
        <p:spPr>
          <a:xfrm rot="16200000">
            <a:off x="10053306" y="4719307"/>
            <a:ext cx="2852737" cy="1424663"/>
          </a:xfrm>
          <a:prstGeom prst="rect">
            <a:avLst/>
          </a:prstGeom>
        </p:spPr>
      </p:pic>
      <p:sp>
        <p:nvSpPr>
          <p:cNvPr id="2" name="Footer Placeholder 1">
            <a:extLst>
              <a:ext uri="{FF2B5EF4-FFF2-40B4-BE49-F238E27FC236}">
                <a16:creationId xmlns:a16="http://schemas.microsoft.com/office/drawing/2014/main" id="{5EA4742B-CDEA-4C25-8A0C-A4C2032C5FDD}"/>
              </a:ext>
            </a:extLst>
          </p:cNvPr>
          <p:cNvSpPr>
            <a:spLocks noGrp="1"/>
          </p:cNvSpPr>
          <p:nvPr>
            <p:ph type="ftr" sz="quarter" idx="14"/>
          </p:nvPr>
        </p:nvSpPr>
        <p:spPr/>
        <p:txBody>
          <a:bodyPr/>
          <a:lstStyle/>
          <a:p>
            <a:endParaRPr lang="en-US"/>
          </a:p>
        </p:txBody>
      </p:sp>
      <p:sp>
        <p:nvSpPr>
          <p:cNvPr id="19" name="Title 1">
            <a:extLst>
              <a:ext uri="{FF2B5EF4-FFF2-40B4-BE49-F238E27FC236}">
                <a16:creationId xmlns:a16="http://schemas.microsoft.com/office/drawing/2014/main" id="{D0BCD79E-8868-4F1C-AC8C-28B807A5145F}"/>
              </a:ext>
            </a:extLst>
          </p:cNvPr>
          <p:cNvSpPr>
            <a:spLocks noGrp="1"/>
          </p:cNvSpPr>
          <p:nvPr>
            <p:ph type="title"/>
          </p:nvPr>
        </p:nvSpPr>
        <p:spPr>
          <a:xfrm>
            <a:off x="615616" y="123952"/>
            <a:ext cx="10738184" cy="614084"/>
          </a:xfrm>
        </p:spPr>
        <p:txBody>
          <a:bodyPr/>
          <a:lstStyle>
            <a:lvl1pPr>
              <a:defRPr>
                <a:solidFill>
                  <a:schemeClr val="tx1"/>
                </a:solidFill>
              </a:defRPr>
            </a:lvl1pPr>
          </a:lstStyle>
          <a:p>
            <a:r>
              <a:rPr lang="en-US"/>
              <a:t>Click to edit Master title style</a:t>
            </a:r>
          </a:p>
        </p:txBody>
      </p:sp>
      <p:grpSp>
        <p:nvGrpSpPr>
          <p:cNvPr id="20" name="Group 19">
            <a:extLst>
              <a:ext uri="{FF2B5EF4-FFF2-40B4-BE49-F238E27FC236}">
                <a16:creationId xmlns:a16="http://schemas.microsoft.com/office/drawing/2014/main" id="{B78D5C4B-E10F-473E-B43F-F33754606A2E}"/>
              </a:ext>
            </a:extLst>
          </p:cNvPr>
          <p:cNvGrpSpPr/>
          <p:nvPr/>
        </p:nvGrpSpPr>
        <p:grpSpPr>
          <a:xfrm>
            <a:off x="216408" y="213118"/>
            <a:ext cx="8622792" cy="451497"/>
            <a:chOff x="348916" y="735904"/>
            <a:chExt cx="7585910" cy="451497"/>
          </a:xfrm>
        </p:grpSpPr>
        <p:cxnSp>
          <p:nvCxnSpPr>
            <p:cNvPr id="21" name="Straight Connector 20">
              <a:extLst>
                <a:ext uri="{FF2B5EF4-FFF2-40B4-BE49-F238E27FC236}">
                  <a16:creationId xmlns:a16="http://schemas.microsoft.com/office/drawing/2014/main" id="{0774A460-D6AB-4780-9466-2296D969E923}"/>
                </a:ext>
              </a:extLst>
            </p:cNvPr>
            <p:cNvCxnSpPr/>
            <p:nvPr/>
          </p:nvCxnSpPr>
          <p:spPr>
            <a:xfrm>
              <a:off x="348916" y="735904"/>
              <a:ext cx="7585910"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A65C0ED-C9F7-4DA5-BFAF-7242DAE635C6}"/>
                </a:ext>
              </a:extLst>
            </p:cNvPr>
            <p:cNvCxnSpPr/>
            <p:nvPr/>
          </p:nvCxnSpPr>
          <p:spPr>
            <a:xfrm>
              <a:off x="483269" y="1187401"/>
              <a:ext cx="6934199"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spTree>
    <p:custDataLst>
      <p:tags r:id="rId1"/>
    </p:custDataLst>
    <p:extLst>
      <p:ext uri="{BB962C8B-B14F-4D97-AF65-F5344CB8AC3E}">
        <p14:creationId xmlns:p14="http://schemas.microsoft.com/office/powerpoint/2010/main" val="322746849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iscusi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3B2262A-18CC-5E41-85E0-3B94F25E6CF8}"/>
              </a:ext>
            </a:extLst>
          </p:cNvPr>
          <p:cNvSpPr/>
          <p:nvPr/>
        </p:nvSpPr>
        <p:spPr>
          <a:xfrm>
            <a:off x="0" y="1689904"/>
            <a:ext cx="12192000" cy="5168096"/>
          </a:xfrm>
          <a:prstGeom prst="rect">
            <a:avLst/>
          </a:prstGeom>
          <a:solidFill>
            <a:srgbClr val="41454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2" name="Rectangle 11">
            <a:extLst>
              <a:ext uri="{FF2B5EF4-FFF2-40B4-BE49-F238E27FC236}">
                <a16:creationId xmlns:a16="http://schemas.microsoft.com/office/drawing/2014/main" id="{350A72E0-7FF8-DF49-98BC-858FE3F72783}"/>
              </a:ext>
            </a:extLst>
          </p:cNvPr>
          <p:cNvSpPr/>
          <p:nvPr/>
        </p:nvSpPr>
        <p:spPr>
          <a:xfrm>
            <a:off x="0" y="0"/>
            <a:ext cx="12192000" cy="1828800"/>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pic>
        <p:nvPicPr>
          <p:cNvPr id="25" name="Picture 24">
            <a:extLst>
              <a:ext uri="{FF2B5EF4-FFF2-40B4-BE49-F238E27FC236}">
                <a16:creationId xmlns:a16="http://schemas.microsoft.com/office/drawing/2014/main" id="{C92A8A04-CD8B-BA43-9329-1CC81844F1E1}"/>
              </a:ext>
            </a:extLst>
          </p:cNvPr>
          <p:cNvPicPr>
            <a:picLocks noChangeAspect="1"/>
          </p:cNvPicPr>
          <p:nvPr/>
        </p:nvPicPr>
        <p:blipFill rotWithShape="1">
          <a:blip r:embed="rId3"/>
          <a:srcRect l="19228" t="47614" r="54357" b="23862"/>
          <a:stretch/>
        </p:blipFill>
        <p:spPr>
          <a:xfrm>
            <a:off x="8688733" y="7"/>
            <a:ext cx="3503271" cy="2754775"/>
          </a:xfrm>
          <a:prstGeom prst="rect">
            <a:avLst/>
          </a:prstGeom>
        </p:spPr>
      </p:pic>
      <p:pic>
        <p:nvPicPr>
          <p:cNvPr id="17" name="Picture 16">
            <a:extLst>
              <a:ext uri="{FF2B5EF4-FFF2-40B4-BE49-F238E27FC236}">
                <a16:creationId xmlns:a16="http://schemas.microsoft.com/office/drawing/2014/main" id="{1AEDDAEF-66B0-F340-BFDA-5E7CE7834C46}"/>
              </a:ext>
            </a:extLst>
          </p:cNvPr>
          <p:cNvPicPr>
            <a:picLocks noChangeAspect="1"/>
          </p:cNvPicPr>
          <p:nvPr/>
        </p:nvPicPr>
        <p:blipFill rotWithShape="1">
          <a:blip r:embed="rId4">
            <a:biLevel thresh="25000"/>
          </a:blip>
          <a:srcRect l="40592" t="31253" r="1" b="-1"/>
          <a:stretch/>
        </p:blipFill>
        <p:spPr>
          <a:xfrm rot="5400000">
            <a:off x="9470826" y="-478186"/>
            <a:ext cx="2242986" cy="3199361"/>
          </a:xfrm>
          <a:prstGeom prst="rect">
            <a:avLst/>
          </a:prstGeom>
          <a:ln>
            <a:noFill/>
          </a:ln>
        </p:spPr>
      </p:pic>
      <p:pic>
        <p:nvPicPr>
          <p:cNvPr id="28" name="Picture 27">
            <a:extLst>
              <a:ext uri="{FF2B5EF4-FFF2-40B4-BE49-F238E27FC236}">
                <a16:creationId xmlns:a16="http://schemas.microsoft.com/office/drawing/2014/main" id="{9D8C6DCC-192A-234B-AFFB-3CF94DAF536B}"/>
              </a:ext>
            </a:extLst>
          </p:cNvPr>
          <p:cNvPicPr>
            <a:picLocks noChangeAspect="1"/>
          </p:cNvPicPr>
          <p:nvPr/>
        </p:nvPicPr>
        <p:blipFill>
          <a:blip r:embed="rId5"/>
          <a:stretch>
            <a:fillRect/>
          </a:stretch>
        </p:blipFill>
        <p:spPr>
          <a:xfrm>
            <a:off x="9092661" y="5136335"/>
            <a:ext cx="2878667" cy="1612900"/>
          </a:xfrm>
          <a:prstGeom prst="rect">
            <a:avLst/>
          </a:prstGeom>
        </p:spPr>
      </p:pic>
      <p:sp>
        <p:nvSpPr>
          <p:cNvPr id="9" name="TextBox 8">
            <a:extLst>
              <a:ext uri="{FF2B5EF4-FFF2-40B4-BE49-F238E27FC236}">
                <a16:creationId xmlns:a16="http://schemas.microsoft.com/office/drawing/2014/main" id="{0FD547D0-34C8-034A-9E5E-0724F8100D0B}"/>
              </a:ext>
            </a:extLst>
          </p:cNvPr>
          <p:cNvSpPr txBox="1"/>
          <p:nvPr/>
        </p:nvSpPr>
        <p:spPr>
          <a:xfrm>
            <a:off x="637573" y="868106"/>
            <a:ext cx="2040623" cy="615553"/>
          </a:xfrm>
          <a:prstGeom prst="rect">
            <a:avLst/>
          </a:prstGeom>
          <a:noFill/>
        </p:spPr>
        <p:txBody>
          <a:bodyPr wrap="none" lIns="0" tIns="0" rIns="0" bIns="0" rtlCol="0">
            <a:spAutoFit/>
          </a:bodyPr>
          <a:lstStyle/>
          <a:p>
            <a:r>
              <a:rPr lang="en-US" sz="4000" b="1">
                <a:solidFill>
                  <a:schemeClr val="tx1"/>
                </a:solidFill>
              </a:rPr>
              <a:t>Discussion</a:t>
            </a:r>
          </a:p>
        </p:txBody>
      </p:sp>
      <p:sp>
        <p:nvSpPr>
          <p:cNvPr id="11" name="Text Placeholder 10">
            <a:extLst>
              <a:ext uri="{FF2B5EF4-FFF2-40B4-BE49-F238E27FC236}">
                <a16:creationId xmlns:a16="http://schemas.microsoft.com/office/drawing/2014/main" id="{45077907-90AB-3441-8918-7E5C95BD63E6}"/>
              </a:ext>
            </a:extLst>
          </p:cNvPr>
          <p:cNvSpPr>
            <a:spLocks noGrp="1"/>
          </p:cNvSpPr>
          <p:nvPr>
            <p:ph type="body" sz="quarter" idx="12"/>
          </p:nvPr>
        </p:nvSpPr>
        <p:spPr>
          <a:xfrm>
            <a:off x="637568" y="2351750"/>
            <a:ext cx="8791941" cy="3479111"/>
          </a:xfrm>
        </p:spPr>
        <p:txBody>
          <a:bodyPr lIns="0" tIns="0" rIns="0" bIns="0" anchor="ctr"/>
          <a:lstStyle>
            <a:lvl1pPr>
              <a:lnSpc>
                <a:spcPct val="90000"/>
              </a:lnSpc>
              <a:spcAft>
                <a:spcPts val="600"/>
              </a:spcAft>
              <a:defRPr sz="2800">
                <a:solidFill>
                  <a:schemeClr val="bg1"/>
                </a:solidFill>
              </a:defRPr>
            </a:lvl1pPr>
            <a:lvl2pPr>
              <a:lnSpc>
                <a:spcPct val="90000"/>
              </a:lnSpc>
              <a:spcAft>
                <a:spcPts val="400"/>
              </a:spcAft>
              <a:defRPr sz="2400">
                <a:solidFill>
                  <a:schemeClr val="bg1"/>
                </a:solidFill>
              </a:defRPr>
            </a:lvl2pPr>
            <a:lvl3pPr>
              <a:lnSpc>
                <a:spcPct val="90000"/>
              </a:lnSpc>
              <a:spcAft>
                <a:spcPts val="200"/>
              </a:spcAft>
              <a:defRPr sz="2000">
                <a:solidFill>
                  <a:schemeClr val="bg1"/>
                </a:solidFill>
              </a:defRPr>
            </a:lvl3pPr>
            <a:lvl4pPr>
              <a:lnSpc>
                <a:spcPct val="90000"/>
              </a:lnSpc>
              <a:defRPr sz="1800">
                <a:solidFill>
                  <a:schemeClr val="bg1"/>
                </a:solidFill>
              </a:defRPr>
            </a:lvl4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30" name="Picture 29">
            <a:extLst>
              <a:ext uri="{FF2B5EF4-FFF2-40B4-BE49-F238E27FC236}">
                <a16:creationId xmlns:a16="http://schemas.microsoft.com/office/drawing/2014/main" id="{6EEC7E0F-6671-504E-8FFB-89D547FA46AC}"/>
              </a:ext>
            </a:extLst>
          </p:cNvPr>
          <p:cNvPicPr>
            <a:picLocks noChangeAspect="1"/>
          </p:cNvPicPr>
          <p:nvPr/>
        </p:nvPicPr>
        <p:blipFill>
          <a:blip r:embed="rId6">
            <a:extLst>
              <a:ext uri="{BEBA8EAE-BF5A-486C-A8C5-ECC9F3942E4B}">
                <a14:imgProps xmlns:a14="http://schemas.microsoft.com/office/drawing/2010/main">
                  <a14:imgLayer r:embed="rId7">
                    <a14:imgEffect>
                      <a14:saturation sat="0"/>
                    </a14:imgEffect>
                  </a14:imgLayer>
                </a14:imgProps>
              </a:ext>
            </a:extLst>
          </a:blip>
          <a:stretch>
            <a:fillRect/>
          </a:stretch>
        </p:blipFill>
        <p:spPr>
          <a:xfrm>
            <a:off x="10355981" y="553458"/>
            <a:ext cx="1141755" cy="886483"/>
          </a:xfrm>
          <a:prstGeom prst="rect">
            <a:avLst/>
          </a:prstGeom>
        </p:spPr>
      </p:pic>
      <p:sp>
        <p:nvSpPr>
          <p:cNvPr id="18" name="Rounded Rectangle 20">
            <a:extLst>
              <a:ext uri="{FF2B5EF4-FFF2-40B4-BE49-F238E27FC236}">
                <a16:creationId xmlns:a16="http://schemas.microsoft.com/office/drawing/2014/main" id="{172403E0-CB68-47BA-A789-20630FBD0FAF}"/>
              </a:ext>
            </a:extLst>
          </p:cNvPr>
          <p:cNvSpPr/>
          <p:nvPr/>
        </p:nvSpPr>
        <p:spPr>
          <a:xfrm>
            <a:off x="-274089" y="6366189"/>
            <a:ext cx="2652241" cy="365125"/>
          </a:xfrm>
          <a:prstGeom prst="roundRect">
            <a:avLst>
              <a:gd name="adj" fmla="val 50000"/>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pic>
        <p:nvPicPr>
          <p:cNvPr id="19" name="Picture 18">
            <a:extLst>
              <a:ext uri="{FF2B5EF4-FFF2-40B4-BE49-F238E27FC236}">
                <a16:creationId xmlns:a16="http://schemas.microsoft.com/office/drawing/2014/main" id="{CD41963E-9447-4399-830B-78FEF0623E63}"/>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386866" y="6339523"/>
            <a:ext cx="1330335" cy="457200"/>
          </a:xfrm>
          <a:prstGeom prst="rect">
            <a:avLst/>
          </a:prstGeom>
        </p:spPr>
      </p:pic>
      <p:grpSp>
        <p:nvGrpSpPr>
          <p:cNvPr id="20" name="Group 19">
            <a:extLst>
              <a:ext uri="{FF2B5EF4-FFF2-40B4-BE49-F238E27FC236}">
                <a16:creationId xmlns:a16="http://schemas.microsoft.com/office/drawing/2014/main" id="{E939B21E-8E0A-4803-A372-D4EF007C81D5}"/>
              </a:ext>
            </a:extLst>
          </p:cNvPr>
          <p:cNvGrpSpPr/>
          <p:nvPr/>
        </p:nvGrpSpPr>
        <p:grpSpPr>
          <a:xfrm>
            <a:off x="216408" y="997595"/>
            <a:ext cx="8622792" cy="380020"/>
            <a:chOff x="348916" y="728592"/>
            <a:chExt cx="7585910" cy="380020"/>
          </a:xfrm>
        </p:grpSpPr>
        <p:cxnSp>
          <p:nvCxnSpPr>
            <p:cNvPr id="23" name="Straight Connector 22">
              <a:extLst>
                <a:ext uri="{FF2B5EF4-FFF2-40B4-BE49-F238E27FC236}">
                  <a16:creationId xmlns:a16="http://schemas.microsoft.com/office/drawing/2014/main" id="{DB512C60-E57B-4C8E-B279-7ABDAE7DD8A4}"/>
                </a:ext>
              </a:extLst>
            </p:cNvPr>
            <p:cNvCxnSpPr/>
            <p:nvPr/>
          </p:nvCxnSpPr>
          <p:spPr>
            <a:xfrm>
              <a:off x="348916" y="728592"/>
              <a:ext cx="7585910"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05C3A78-2AF4-4F9E-9749-B62602FA5412}"/>
                </a:ext>
              </a:extLst>
            </p:cNvPr>
            <p:cNvCxnSpPr/>
            <p:nvPr/>
          </p:nvCxnSpPr>
          <p:spPr>
            <a:xfrm>
              <a:off x="483269" y="1108612"/>
              <a:ext cx="6934199"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sp>
        <p:nvSpPr>
          <p:cNvPr id="15" name="Rectangle 14">
            <a:extLst>
              <a:ext uri="{FF2B5EF4-FFF2-40B4-BE49-F238E27FC236}">
                <a16:creationId xmlns:a16="http://schemas.microsoft.com/office/drawing/2014/main" id="{5A09BE66-16F0-B441-A284-B40C2A42815B}"/>
              </a:ext>
            </a:extLst>
          </p:cNvPr>
          <p:cNvSpPr/>
          <p:nvPr userDrawn="1"/>
        </p:nvSpPr>
        <p:spPr>
          <a:xfrm>
            <a:off x="0" y="1689904"/>
            <a:ext cx="12192000" cy="5168096"/>
          </a:xfrm>
          <a:prstGeom prst="rect">
            <a:avLst/>
          </a:prstGeom>
          <a:solidFill>
            <a:srgbClr val="41454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6" name="Rectangle 15">
            <a:extLst>
              <a:ext uri="{FF2B5EF4-FFF2-40B4-BE49-F238E27FC236}">
                <a16:creationId xmlns:a16="http://schemas.microsoft.com/office/drawing/2014/main" id="{7033F18C-769A-E141-B66D-B9C2E7C6EC07}"/>
              </a:ext>
            </a:extLst>
          </p:cNvPr>
          <p:cNvSpPr/>
          <p:nvPr userDrawn="1"/>
        </p:nvSpPr>
        <p:spPr>
          <a:xfrm>
            <a:off x="0" y="0"/>
            <a:ext cx="12192000" cy="1828800"/>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pic>
        <p:nvPicPr>
          <p:cNvPr id="21" name="Picture 20">
            <a:extLst>
              <a:ext uri="{FF2B5EF4-FFF2-40B4-BE49-F238E27FC236}">
                <a16:creationId xmlns:a16="http://schemas.microsoft.com/office/drawing/2014/main" id="{710E8076-39B4-D84E-A64B-25FC61A40705}"/>
              </a:ext>
            </a:extLst>
          </p:cNvPr>
          <p:cNvPicPr>
            <a:picLocks noChangeAspect="1"/>
          </p:cNvPicPr>
          <p:nvPr userDrawn="1"/>
        </p:nvPicPr>
        <p:blipFill rotWithShape="1">
          <a:blip r:embed="rId3"/>
          <a:srcRect l="19228" t="47614" r="54357" b="23862"/>
          <a:stretch/>
        </p:blipFill>
        <p:spPr>
          <a:xfrm>
            <a:off x="8688733" y="7"/>
            <a:ext cx="3503271" cy="2754775"/>
          </a:xfrm>
          <a:prstGeom prst="rect">
            <a:avLst/>
          </a:prstGeom>
        </p:spPr>
      </p:pic>
      <p:pic>
        <p:nvPicPr>
          <p:cNvPr id="22" name="Picture 21">
            <a:extLst>
              <a:ext uri="{FF2B5EF4-FFF2-40B4-BE49-F238E27FC236}">
                <a16:creationId xmlns:a16="http://schemas.microsoft.com/office/drawing/2014/main" id="{7D3D66CC-3D4C-DB45-B915-2E8F56FD4367}"/>
              </a:ext>
            </a:extLst>
          </p:cNvPr>
          <p:cNvPicPr>
            <a:picLocks noChangeAspect="1"/>
          </p:cNvPicPr>
          <p:nvPr userDrawn="1"/>
        </p:nvPicPr>
        <p:blipFill rotWithShape="1">
          <a:blip r:embed="rId4">
            <a:biLevel thresh="25000"/>
          </a:blip>
          <a:srcRect l="40592" t="31253" r="1" b="-1"/>
          <a:stretch/>
        </p:blipFill>
        <p:spPr>
          <a:xfrm rot="5400000">
            <a:off x="9470826" y="-478186"/>
            <a:ext cx="2242986" cy="3199361"/>
          </a:xfrm>
          <a:prstGeom prst="rect">
            <a:avLst/>
          </a:prstGeom>
          <a:ln>
            <a:noFill/>
          </a:ln>
        </p:spPr>
      </p:pic>
      <p:pic>
        <p:nvPicPr>
          <p:cNvPr id="26" name="Picture 25">
            <a:extLst>
              <a:ext uri="{FF2B5EF4-FFF2-40B4-BE49-F238E27FC236}">
                <a16:creationId xmlns:a16="http://schemas.microsoft.com/office/drawing/2014/main" id="{0A007B12-506D-DA4E-A836-7A3886E8A7E7}"/>
              </a:ext>
            </a:extLst>
          </p:cNvPr>
          <p:cNvPicPr>
            <a:picLocks noChangeAspect="1"/>
          </p:cNvPicPr>
          <p:nvPr userDrawn="1"/>
        </p:nvPicPr>
        <p:blipFill>
          <a:blip r:embed="rId5"/>
          <a:stretch>
            <a:fillRect/>
          </a:stretch>
        </p:blipFill>
        <p:spPr>
          <a:xfrm>
            <a:off x="9092661" y="5136335"/>
            <a:ext cx="2878667" cy="1612900"/>
          </a:xfrm>
          <a:prstGeom prst="rect">
            <a:avLst/>
          </a:prstGeom>
        </p:spPr>
      </p:pic>
      <p:sp>
        <p:nvSpPr>
          <p:cNvPr id="27" name="TextBox 26">
            <a:extLst>
              <a:ext uri="{FF2B5EF4-FFF2-40B4-BE49-F238E27FC236}">
                <a16:creationId xmlns:a16="http://schemas.microsoft.com/office/drawing/2014/main" id="{CB8BB0C7-3A25-394D-A102-883D312FD304}"/>
              </a:ext>
            </a:extLst>
          </p:cNvPr>
          <p:cNvSpPr txBox="1"/>
          <p:nvPr userDrawn="1"/>
        </p:nvSpPr>
        <p:spPr>
          <a:xfrm>
            <a:off x="637573" y="868106"/>
            <a:ext cx="2040623" cy="615553"/>
          </a:xfrm>
          <a:prstGeom prst="rect">
            <a:avLst/>
          </a:prstGeom>
          <a:noFill/>
        </p:spPr>
        <p:txBody>
          <a:bodyPr wrap="none" lIns="0" tIns="0" rIns="0" bIns="0" rtlCol="0">
            <a:spAutoFit/>
          </a:bodyPr>
          <a:lstStyle/>
          <a:p>
            <a:r>
              <a:rPr lang="en-US" sz="4000" b="1">
                <a:solidFill>
                  <a:schemeClr val="tx1"/>
                </a:solidFill>
              </a:rPr>
              <a:t>Discussion</a:t>
            </a:r>
          </a:p>
        </p:txBody>
      </p:sp>
      <p:pic>
        <p:nvPicPr>
          <p:cNvPr id="29" name="Picture 28">
            <a:extLst>
              <a:ext uri="{FF2B5EF4-FFF2-40B4-BE49-F238E27FC236}">
                <a16:creationId xmlns:a16="http://schemas.microsoft.com/office/drawing/2014/main" id="{10EE0B44-D063-8944-886D-5061B43BDAFE}"/>
              </a:ext>
            </a:extLst>
          </p:cNvPr>
          <p:cNvPicPr>
            <a:picLocks noChangeAspect="1"/>
          </p:cNvPicPr>
          <p:nvPr userDrawn="1"/>
        </p:nvPicPr>
        <p:blipFill>
          <a:blip r:embed="rId6">
            <a:extLst>
              <a:ext uri="{BEBA8EAE-BF5A-486C-A8C5-ECC9F3942E4B}">
                <a14:imgProps xmlns:a14="http://schemas.microsoft.com/office/drawing/2010/main">
                  <a14:imgLayer r:embed="rId7">
                    <a14:imgEffect>
                      <a14:saturation sat="0"/>
                    </a14:imgEffect>
                  </a14:imgLayer>
                </a14:imgProps>
              </a:ext>
            </a:extLst>
          </a:blip>
          <a:stretch>
            <a:fillRect/>
          </a:stretch>
        </p:blipFill>
        <p:spPr>
          <a:xfrm>
            <a:off x="10355981" y="553458"/>
            <a:ext cx="1141755" cy="886483"/>
          </a:xfrm>
          <a:prstGeom prst="rect">
            <a:avLst/>
          </a:prstGeom>
        </p:spPr>
      </p:pic>
      <p:sp>
        <p:nvSpPr>
          <p:cNvPr id="31" name="Rounded Rectangle 20">
            <a:extLst>
              <a:ext uri="{FF2B5EF4-FFF2-40B4-BE49-F238E27FC236}">
                <a16:creationId xmlns:a16="http://schemas.microsoft.com/office/drawing/2014/main" id="{D465E69A-5873-5042-AE97-C417C34713AD}"/>
              </a:ext>
            </a:extLst>
          </p:cNvPr>
          <p:cNvSpPr/>
          <p:nvPr userDrawn="1"/>
        </p:nvSpPr>
        <p:spPr>
          <a:xfrm>
            <a:off x="-274089" y="6366189"/>
            <a:ext cx="2652241" cy="365125"/>
          </a:xfrm>
          <a:prstGeom prst="roundRect">
            <a:avLst>
              <a:gd name="adj" fmla="val 50000"/>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pic>
        <p:nvPicPr>
          <p:cNvPr id="32" name="Picture 31">
            <a:extLst>
              <a:ext uri="{FF2B5EF4-FFF2-40B4-BE49-F238E27FC236}">
                <a16:creationId xmlns:a16="http://schemas.microsoft.com/office/drawing/2014/main" id="{14FE3A71-5DFE-8C41-AC2D-B8E50B6EC68F}"/>
              </a:ext>
            </a:extLst>
          </p:cNvPr>
          <p:cNvPicPr>
            <a:picLocks noChangeAspect="1"/>
          </p:cNvPicPr>
          <p:nvPr userDrawn="1"/>
        </p:nvPicPr>
        <p:blipFill>
          <a:blip r:embed="rId8">
            <a:extLst>
              <a:ext uri="{28A0092B-C50C-407E-A947-70E740481C1C}">
                <a14:useLocalDpi xmlns:a14="http://schemas.microsoft.com/office/drawing/2010/main" val="0"/>
              </a:ext>
            </a:extLst>
          </a:blip>
          <a:srcRect/>
          <a:stretch/>
        </p:blipFill>
        <p:spPr>
          <a:xfrm>
            <a:off x="386866" y="6339523"/>
            <a:ext cx="1330335" cy="457200"/>
          </a:xfrm>
          <a:prstGeom prst="rect">
            <a:avLst/>
          </a:prstGeom>
        </p:spPr>
      </p:pic>
      <p:grpSp>
        <p:nvGrpSpPr>
          <p:cNvPr id="33" name="Group 32">
            <a:extLst>
              <a:ext uri="{FF2B5EF4-FFF2-40B4-BE49-F238E27FC236}">
                <a16:creationId xmlns:a16="http://schemas.microsoft.com/office/drawing/2014/main" id="{031AF8EC-2DFE-F84F-9D59-D84F0D354AA6}"/>
              </a:ext>
            </a:extLst>
          </p:cNvPr>
          <p:cNvGrpSpPr/>
          <p:nvPr userDrawn="1"/>
        </p:nvGrpSpPr>
        <p:grpSpPr>
          <a:xfrm>
            <a:off x="216408" y="997595"/>
            <a:ext cx="8622792" cy="380020"/>
            <a:chOff x="348916" y="728592"/>
            <a:chExt cx="7585910" cy="380020"/>
          </a:xfrm>
        </p:grpSpPr>
        <p:cxnSp>
          <p:nvCxnSpPr>
            <p:cNvPr id="34" name="Straight Connector 33">
              <a:extLst>
                <a:ext uri="{FF2B5EF4-FFF2-40B4-BE49-F238E27FC236}">
                  <a16:creationId xmlns:a16="http://schemas.microsoft.com/office/drawing/2014/main" id="{16E386FD-EA2A-D043-89C7-FBE85F3B3DF6}"/>
                </a:ext>
              </a:extLst>
            </p:cNvPr>
            <p:cNvCxnSpPr/>
            <p:nvPr userDrawn="1"/>
          </p:nvCxnSpPr>
          <p:spPr>
            <a:xfrm>
              <a:off x="348916" y="728592"/>
              <a:ext cx="7585910"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96843E79-AE19-9542-9339-0146686FE617}"/>
                </a:ext>
              </a:extLst>
            </p:cNvPr>
            <p:cNvCxnSpPr/>
            <p:nvPr userDrawn="1"/>
          </p:nvCxnSpPr>
          <p:spPr>
            <a:xfrm>
              <a:off x="483269" y="1108612"/>
              <a:ext cx="6934199"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spTree>
    <p:custDataLst>
      <p:tags r:id="rId1"/>
    </p:custDataLst>
    <p:extLst>
      <p:ext uri="{BB962C8B-B14F-4D97-AF65-F5344CB8AC3E}">
        <p14:creationId xmlns:p14="http://schemas.microsoft.com/office/powerpoint/2010/main" val="38406663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Practice">
    <p:spTree>
      <p:nvGrpSpPr>
        <p:cNvPr id="1" name=""/>
        <p:cNvGrpSpPr/>
        <p:nvPr/>
      </p:nvGrpSpPr>
      <p:grpSpPr>
        <a:xfrm>
          <a:off x="0" y="0"/>
          <a:ext cx="0" cy="0"/>
          <a:chOff x="0" y="0"/>
          <a:chExt cx="0" cy="0"/>
        </a:xfrm>
      </p:grpSpPr>
      <p:sp>
        <p:nvSpPr>
          <p:cNvPr id="13" name="Rectangle 12" hidden="1">
            <a:extLst>
              <a:ext uri="{FF2B5EF4-FFF2-40B4-BE49-F238E27FC236}">
                <a16:creationId xmlns:a16="http://schemas.microsoft.com/office/drawing/2014/main" id="{43B2262A-18CC-5E41-85E0-3B94F25E6CF8}"/>
              </a:ext>
            </a:extLst>
          </p:cNvPr>
          <p:cNvSpPr/>
          <p:nvPr/>
        </p:nvSpPr>
        <p:spPr>
          <a:xfrm>
            <a:off x="0" y="1689904"/>
            <a:ext cx="12192000" cy="516809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pic>
        <p:nvPicPr>
          <p:cNvPr id="28" name="Picture 27">
            <a:extLst>
              <a:ext uri="{FF2B5EF4-FFF2-40B4-BE49-F238E27FC236}">
                <a16:creationId xmlns:a16="http://schemas.microsoft.com/office/drawing/2014/main" id="{9D8C6DCC-192A-234B-AFFB-3CF94DAF536B}"/>
              </a:ext>
            </a:extLst>
          </p:cNvPr>
          <p:cNvPicPr>
            <a:picLocks noChangeAspect="1"/>
          </p:cNvPicPr>
          <p:nvPr/>
        </p:nvPicPr>
        <p:blipFill>
          <a:blip r:embed="rId3"/>
          <a:stretch>
            <a:fillRect/>
          </a:stretch>
        </p:blipFill>
        <p:spPr>
          <a:xfrm>
            <a:off x="9092661" y="5136335"/>
            <a:ext cx="2878667" cy="1612900"/>
          </a:xfrm>
          <a:prstGeom prst="rect">
            <a:avLst/>
          </a:prstGeom>
        </p:spPr>
      </p:pic>
      <p:sp>
        <p:nvSpPr>
          <p:cNvPr id="16" name="Rounded Rectangle 15">
            <a:extLst>
              <a:ext uri="{FF2B5EF4-FFF2-40B4-BE49-F238E27FC236}">
                <a16:creationId xmlns:a16="http://schemas.microsoft.com/office/drawing/2014/main" id="{7F472048-1D92-E34A-9592-989CC08C993E}"/>
              </a:ext>
            </a:extLst>
          </p:cNvPr>
          <p:cNvSpPr/>
          <p:nvPr/>
        </p:nvSpPr>
        <p:spPr>
          <a:xfrm>
            <a:off x="11093324" y="6366189"/>
            <a:ext cx="489077" cy="365125"/>
          </a:xfrm>
          <a:prstGeom prst="roundRect">
            <a:avLst>
              <a:gd name="adj" fmla="val 50000"/>
            </a:avLst>
          </a:prstGeom>
          <a:noFill/>
          <a:ln w="19050">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4" name="Rounded Rectangle 13">
            <a:extLst>
              <a:ext uri="{FF2B5EF4-FFF2-40B4-BE49-F238E27FC236}">
                <a16:creationId xmlns:a16="http://schemas.microsoft.com/office/drawing/2014/main" id="{DF32919C-EB68-7E4E-8466-BB6387B3CB6C}"/>
              </a:ext>
            </a:extLst>
          </p:cNvPr>
          <p:cNvSpPr/>
          <p:nvPr/>
        </p:nvSpPr>
        <p:spPr>
          <a:xfrm>
            <a:off x="2601457" y="6366189"/>
            <a:ext cx="4114799" cy="365125"/>
          </a:xfrm>
          <a:prstGeom prst="roundRect">
            <a:avLst>
              <a:gd name="adj" fmla="val 50000"/>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5" name="Rounded Rectangle 14">
            <a:extLst>
              <a:ext uri="{FF2B5EF4-FFF2-40B4-BE49-F238E27FC236}">
                <a16:creationId xmlns:a16="http://schemas.microsoft.com/office/drawing/2014/main" id="{CCB997B0-4E28-904D-B4D1-9C7C494A2837}"/>
              </a:ext>
            </a:extLst>
          </p:cNvPr>
          <p:cNvSpPr/>
          <p:nvPr/>
        </p:nvSpPr>
        <p:spPr>
          <a:xfrm>
            <a:off x="6911184" y="6366189"/>
            <a:ext cx="489077" cy="365125"/>
          </a:xfrm>
          <a:prstGeom prst="roundRect">
            <a:avLst>
              <a:gd name="adj" fmla="val 50000"/>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2" name="Rectangle 11">
            <a:extLst>
              <a:ext uri="{FF2B5EF4-FFF2-40B4-BE49-F238E27FC236}">
                <a16:creationId xmlns:a16="http://schemas.microsoft.com/office/drawing/2014/main" id="{350A72E0-7FF8-DF49-98BC-858FE3F72783}"/>
              </a:ext>
            </a:extLst>
          </p:cNvPr>
          <p:cNvSpPr/>
          <p:nvPr/>
        </p:nvSpPr>
        <p:spPr>
          <a:xfrm>
            <a:off x="0" y="0"/>
            <a:ext cx="12192000" cy="1828800"/>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4" name="Slide Number Placeholder 3">
            <a:extLst>
              <a:ext uri="{FF2B5EF4-FFF2-40B4-BE49-F238E27FC236}">
                <a16:creationId xmlns:a16="http://schemas.microsoft.com/office/drawing/2014/main" id="{7E25C681-DA8C-9344-AAF4-F3EDAD215266}"/>
              </a:ext>
            </a:extLst>
          </p:cNvPr>
          <p:cNvSpPr>
            <a:spLocks noGrp="1"/>
          </p:cNvSpPr>
          <p:nvPr>
            <p:ph type="sldNum" sz="quarter" idx="11"/>
          </p:nvPr>
        </p:nvSpPr>
        <p:spPr>
          <a:xfrm>
            <a:off x="11093326" y="6356357"/>
            <a:ext cx="489079" cy="365125"/>
          </a:xfrm>
        </p:spPr>
        <p:txBody>
          <a:bodyPr/>
          <a:lstStyle>
            <a:lvl1pPr>
              <a:defRPr>
                <a:solidFill>
                  <a:schemeClr val="bg1"/>
                </a:solidFill>
              </a:defRPr>
            </a:lvl1pPr>
          </a:lstStyle>
          <a:p>
            <a:fld id="{753F62C7-B68E-1345-BB9B-5F2A9BE006B2}" type="slidenum">
              <a:rPr lang="en-US" smtClean="0"/>
              <a:pPr/>
              <a:t>‹#›</a:t>
            </a:fld>
            <a:endParaRPr lang="en-US"/>
          </a:p>
        </p:txBody>
      </p:sp>
      <p:sp>
        <p:nvSpPr>
          <p:cNvPr id="11" name="Text Placeholder 10">
            <a:extLst>
              <a:ext uri="{FF2B5EF4-FFF2-40B4-BE49-F238E27FC236}">
                <a16:creationId xmlns:a16="http://schemas.microsoft.com/office/drawing/2014/main" id="{45077907-90AB-3441-8918-7E5C95BD63E6}"/>
              </a:ext>
            </a:extLst>
          </p:cNvPr>
          <p:cNvSpPr>
            <a:spLocks noGrp="1"/>
          </p:cNvSpPr>
          <p:nvPr>
            <p:ph type="body" sz="quarter" idx="12"/>
          </p:nvPr>
        </p:nvSpPr>
        <p:spPr>
          <a:xfrm>
            <a:off x="637568" y="2351750"/>
            <a:ext cx="8791941" cy="3479111"/>
          </a:xfrm>
        </p:spPr>
        <p:txBody>
          <a:bodyPr lIns="0" tIns="0" rIns="0" bIns="0" anchor="ctr"/>
          <a:lstStyle>
            <a:lvl1pPr>
              <a:lnSpc>
                <a:spcPct val="90000"/>
              </a:lnSpc>
              <a:spcAft>
                <a:spcPts val="600"/>
              </a:spcAft>
              <a:defRPr sz="2800">
                <a:solidFill>
                  <a:schemeClr val="tx1"/>
                </a:solidFill>
              </a:defRPr>
            </a:lvl1pPr>
            <a:lvl2pPr>
              <a:lnSpc>
                <a:spcPct val="90000"/>
              </a:lnSpc>
              <a:spcAft>
                <a:spcPts val="400"/>
              </a:spcAft>
              <a:defRPr sz="2400">
                <a:solidFill>
                  <a:schemeClr val="tx1"/>
                </a:solidFill>
              </a:defRPr>
            </a:lvl2pPr>
            <a:lvl3pPr>
              <a:lnSpc>
                <a:spcPct val="90000"/>
              </a:lnSpc>
              <a:spcAft>
                <a:spcPts val="200"/>
              </a:spcAft>
              <a:defRPr sz="2000">
                <a:solidFill>
                  <a:schemeClr val="tx1"/>
                </a:solidFill>
              </a:defRPr>
            </a:lvl3pPr>
            <a:lvl4pPr>
              <a:lnSpc>
                <a:spcPct val="90000"/>
              </a:lnSpc>
              <a:defRPr sz="1800">
                <a:solidFill>
                  <a:schemeClr val="tx1"/>
                </a:solidFill>
              </a:defRPr>
            </a:lvl4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25" name="Picture 24">
            <a:extLst>
              <a:ext uri="{FF2B5EF4-FFF2-40B4-BE49-F238E27FC236}">
                <a16:creationId xmlns:a16="http://schemas.microsoft.com/office/drawing/2014/main" id="{C92A8A04-CD8B-BA43-9329-1CC81844F1E1}"/>
              </a:ext>
            </a:extLst>
          </p:cNvPr>
          <p:cNvPicPr>
            <a:picLocks noChangeAspect="1"/>
          </p:cNvPicPr>
          <p:nvPr/>
        </p:nvPicPr>
        <p:blipFill rotWithShape="1">
          <a:blip r:embed="rId4"/>
          <a:srcRect l="19228" t="47614" r="54357" b="23862"/>
          <a:stretch/>
        </p:blipFill>
        <p:spPr>
          <a:xfrm>
            <a:off x="8688733" y="7"/>
            <a:ext cx="3503271" cy="2754775"/>
          </a:xfrm>
          <a:prstGeom prst="rect">
            <a:avLst/>
          </a:prstGeom>
        </p:spPr>
      </p:pic>
      <p:pic>
        <p:nvPicPr>
          <p:cNvPr id="26" name="Picture 25">
            <a:extLst>
              <a:ext uri="{FF2B5EF4-FFF2-40B4-BE49-F238E27FC236}">
                <a16:creationId xmlns:a16="http://schemas.microsoft.com/office/drawing/2014/main" id="{4CF2C3BA-D442-7D4D-B4A8-A8978F81B235}"/>
              </a:ext>
            </a:extLst>
          </p:cNvPr>
          <p:cNvPicPr>
            <a:picLocks noChangeAspect="1"/>
          </p:cNvPicPr>
          <p:nvPr/>
        </p:nvPicPr>
        <p:blipFill rotWithShape="1">
          <a:blip r:embed="rId5">
            <a:biLevel thresh="25000"/>
          </a:blip>
          <a:srcRect l="40592" t="31253" r="1" b="-1"/>
          <a:stretch/>
        </p:blipFill>
        <p:spPr>
          <a:xfrm rot="5400000">
            <a:off x="9470826" y="-478186"/>
            <a:ext cx="2242986" cy="3199361"/>
          </a:xfrm>
          <a:prstGeom prst="rect">
            <a:avLst/>
          </a:prstGeom>
          <a:ln>
            <a:noFill/>
          </a:ln>
        </p:spPr>
      </p:pic>
      <p:pic>
        <p:nvPicPr>
          <p:cNvPr id="19" name="Picture 18">
            <a:extLst>
              <a:ext uri="{FF2B5EF4-FFF2-40B4-BE49-F238E27FC236}">
                <a16:creationId xmlns:a16="http://schemas.microsoft.com/office/drawing/2014/main" id="{BC964BAE-D4E4-624A-801C-CE2225AA8A1A}"/>
              </a:ext>
            </a:extLst>
          </p:cNvPr>
          <p:cNvPicPr>
            <a:picLocks noChangeAspect="1"/>
          </p:cNvPicPr>
          <p:nvPr/>
        </p:nvPicPr>
        <p:blipFill>
          <a:blip r:embed="rId6">
            <a:duotone>
              <a:schemeClr val="accent1">
                <a:shade val="45000"/>
                <a:satMod val="135000"/>
              </a:schemeClr>
              <a:prstClr val="white"/>
            </a:duotone>
          </a:blip>
          <a:stretch>
            <a:fillRect/>
          </a:stretch>
        </p:blipFill>
        <p:spPr>
          <a:xfrm>
            <a:off x="10531997" y="466912"/>
            <a:ext cx="984703" cy="952500"/>
          </a:xfrm>
          <a:prstGeom prst="rect">
            <a:avLst/>
          </a:prstGeom>
        </p:spPr>
      </p:pic>
      <p:sp>
        <p:nvSpPr>
          <p:cNvPr id="2" name="Footer Placeholder 1">
            <a:extLst>
              <a:ext uri="{FF2B5EF4-FFF2-40B4-BE49-F238E27FC236}">
                <a16:creationId xmlns:a16="http://schemas.microsoft.com/office/drawing/2014/main" id="{B273E2AD-C471-4637-8A59-E16FC8D42A70}"/>
              </a:ext>
            </a:extLst>
          </p:cNvPr>
          <p:cNvSpPr>
            <a:spLocks noGrp="1"/>
          </p:cNvSpPr>
          <p:nvPr>
            <p:ph type="ftr" sz="quarter" idx="13"/>
          </p:nvPr>
        </p:nvSpPr>
        <p:spPr/>
        <p:txBody>
          <a:bodyPr/>
          <a:lstStyle>
            <a:lvl1pPr>
              <a:defRPr>
                <a:solidFill>
                  <a:schemeClr val="bg1"/>
                </a:solidFill>
              </a:defRPr>
            </a:lvl1pPr>
          </a:lstStyle>
          <a:p>
            <a:r>
              <a:rPr lang="en-US"/>
              <a:t>Module Title</a:t>
            </a:r>
          </a:p>
        </p:txBody>
      </p:sp>
      <p:sp>
        <p:nvSpPr>
          <p:cNvPr id="17" name="Rounded Rectangle 20">
            <a:extLst>
              <a:ext uri="{FF2B5EF4-FFF2-40B4-BE49-F238E27FC236}">
                <a16:creationId xmlns:a16="http://schemas.microsoft.com/office/drawing/2014/main" id="{A3CC8B37-E60B-4786-A45C-84236F071409}"/>
              </a:ext>
            </a:extLst>
          </p:cNvPr>
          <p:cNvSpPr/>
          <p:nvPr/>
        </p:nvSpPr>
        <p:spPr>
          <a:xfrm>
            <a:off x="-274089" y="6366189"/>
            <a:ext cx="2652241" cy="365125"/>
          </a:xfrm>
          <a:prstGeom prst="roundRect">
            <a:avLst>
              <a:gd name="adj" fmla="val 50000"/>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pic>
        <p:nvPicPr>
          <p:cNvPr id="18" name="Picture 17">
            <a:extLst>
              <a:ext uri="{FF2B5EF4-FFF2-40B4-BE49-F238E27FC236}">
                <a16:creationId xmlns:a16="http://schemas.microsoft.com/office/drawing/2014/main" id="{3AE1F6F5-40EA-41B3-A0A7-041FA3F377C2}"/>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386866" y="6339523"/>
            <a:ext cx="1330335" cy="457200"/>
          </a:xfrm>
          <a:prstGeom prst="rect">
            <a:avLst/>
          </a:prstGeom>
        </p:spPr>
      </p:pic>
      <p:sp>
        <p:nvSpPr>
          <p:cNvPr id="21" name="Title 1">
            <a:extLst>
              <a:ext uri="{FF2B5EF4-FFF2-40B4-BE49-F238E27FC236}">
                <a16:creationId xmlns:a16="http://schemas.microsoft.com/office/drawing/2014/main" id="{6F88F1B7-ED38-4464-B29A-38C5AB7CF297}"/>
              </a:ext>
            </a:extLst>
          </p:cNvPr>
          <p:cNvSpPr>
            <a:spLocks noGrp="1"/>
          </p:cNvSpPr>
          <p:nvPr>
            <p:ph type="title"/>
          </p:nvPr>
        </p:nvSpPr>
        <p:spPr>
          <a:xfrm>
            <a:off x="615616" y="627194"/>
            <a:ext cx="10735056" cy="612648"/>
          </a:xfrm>
        </p:spPr>
        <p:txBody>
          <a:bodyPr/>
          <a:lstStyle/>
          <a:p>
            <a:r>
              <a:rPr lang="en-US"/>
              <a:t>Click to edit Master title style</a:t>
            </a:r>
          </a:p>
        </p:txBody>
      </p:sp>
      <p:grpSp>
        <p:nvGrpSpPr>
          <p:cNvPr id="22" name="Group 21">
            <a:extLst>
              <a:ext uri="{FF2B5EF4-FFF2-40B4-BE49-F238E27FC236}">
                <a16:creationId xmlns:a16="http://schemas.microsoft.com/office/drawing/2014/main" id="{3D05B269-8724-48B8-846C-A15E0E82C8F7}"/>
              </a:ext>
            </a:extLst>
          </p:cNvPr>
          <p:cNvGrpSpPr/>
          <p:nvPr/>
        </p:nvGrpSpPr>
        <p:grpSpPr>
          <a:xfrm>
            <a:off x="216408" y="720101"/>
            <a:ext cx="8622792" cy="451497"/>
            <a:chOff x="348916" y="735904"/>
            <a:chExt cx="7585910" cy="451497"/>
          </a:xfrm>
        </p:grpSpPr>
        <p:cxnSp>
          <p:nvCxnSpPr>
            <p:cNvPr id="27" name="Straight Connector 26">
              <a:extLst>
                <a:ext uri="{FF2B5EF4-FFF2-40B4-BE49-F238E27FC236}">
                  <a16:creationId xmlns:a16="http://schemas.microsoft.com/office/drawing/2014/main" id="{47DCFAE7-FE2D-405F-8D56-D0A5D21B689B}"/>
                </a:ext>
              </a:extLst>
            </p:cNvPr>
            <p:cNvCxnSpPr/>
            <p:nvPr/>
          </p:nvCxnSpPr>
          <p:spPr>
            <a:xfrm>
              <a:off x="348916" y="735904"/>
              <a:ext cx="7585910"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71DF696-D9B6-45E2-B627-88681C4D301B}"/>
                </a:ext>
              </a:extLst>
            </p:cNvPr>
            <p:cNvCxnSpPr/>
            <p:nvPr/>
          </p:nvCxnSpPr>
          <p:spPr>
            <a:xfrm>
              <a:off x="483269" y="1187401"/>
              <a:ext cx="6934199"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sp>
        <p:nvSpPr>
          <p:cNvPr id="20" name="Rectangle 19" hidden="1">
            <a:extLst>
              <a:ext uri="{FF2B5EF4-FFF2-40B4-BE49-F238E27FC236}">
                <a16:creationId xmlns:a16="http://schemas.microsoft.com/office/drawing/2014/main" id="{3219D8DD-60D1-9D4A-82A9-EB14D8DE13C1}"/>
              </a:ext>
            </a:extLst>
          </p:cNvPr>
          <p:cNvSpPr/>
          <p:nvPr userDrawn="1"/>
        </p:nvSpPr>
        <p:spPr>
          <a:xfrm>
            <a:off x="0" y="1689904"/>
            <a:ext cx="12192000" cy="516809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pic>
        <p:nvPicPr>
          <p:cNvPr id="23" name="Picture 22">
            <a:extLst>
              <a:ext uri="{FF2B5EF4-FFF2-40B4-BE49-F238E27FC236}">
                <a16:creationId xmlns:a16="http://schemas.microsoft.com/office/drawing/2014/main" id="{95E38FEF-F002-4A4C-824B-368262D77C62}"/>
              </a:ext>
            </a:extLst>
          </p:cNvPr>
          <p:cNvPicPr>
            <a:picLocks noChangeAspect="1"/>
          </p:cNvPicPr>
          <p:nvPr userDrawn="1"/>
        </p:nvPicPr>
        <p:blipFill>
          <a:blip r:embed="rId3"/>
          <a:stretch>
            <a:fillRect/>
          </a:stretch>
        </p:blipFill>
        <p:spPr>
          <a:xfrm>
            <a:off x="9092661" y="5136335"/>
            <a:ext cx="2878667" cy="1612900"/>
          </a:xfrm>
          <a:prstGeom prst="rect">
            <a:avLst/>
          </a:prstGeom>
        </p:spPr>
      </p:pic>
      <p:sp>
        <p:nvSpPr>
          <p:cNvPr id="24" name="Rounded Rectangle 23">
            <a:extLst>
              <a:ext uri="{FF2B5EF4-FFF2-40B4-BE49-F238E27FC236}">
                <a16:creationId xmlns:a16="http://schemas.microsoft.com/office/drawing/2014/main" id="{628EE079-6B16-404E-9858-919DACC45077}"/>
              </a:ext>
            </a:extLst>
          </p:cNvPr>
          <p:cNvSpPr/>
          <p:nvPr userDrawn="1"/>
        </p:nvSpPr>
        <p:spPr>
          <a:xfrm>
            <a:off x="11093324" y="6366189"/>
            <a:ext cx="489077" cy="365125"/>
          </a:xfrm>
          <a:prstGeom prst="roundRect">
            <a:avLst>
              <a:gd name="adj" fmla="val 50000"/>
            </a:avLst>
          </a:prstGeom>
          <a:noFill/>
          <a:ln w="19050">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30" name="Rounded Rectangle 29">
            <a:extLst>
              <a:ext uri="{FF2B5EF4-FFF2-40B4-BE49-F238E27FC236}">
                <a16:creationId xmlns:a16="http://schemas.microsoft.com/office/drawing/2014/main" id="{9C301815-FF76-4C42-96E9-40CE6BBD1F9F}"/>
              </a:ext>
            </a:extLst>
          </p:cNvPr>
          <p:cNvSpPr/>
          <p:nvPr userDrawn="1"/>
        </p:nvSpPr>
        <p:spPr>
          <a:xfrm>
            <a:off x="2601457" y="6366189"/>
            <a:ext cx="4114799" cy="365125"/>
          </a:xfrm>
          <a:prstGeom prst="roundRect">
            <a:avLst>
              <a:gd name="adj" fmla="val 50000"/>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31" name="Rounded Rectangle 30">
            <a:extLst>
              <a:ext uri="{FF2B5EF4-FFF2-40B4-BE49-F238E27FC236}">
                <a16:creationId xmlns:a16="http://schemas.microsoft.com/office/drawing/2014/main" id="{8B9C0F3B-4132-5646-9053-7516DEA084F7}"/>
              </a:ext>
            </a:extLst>
          </p:cNvPr>
          <p:cNvSpPr/>
          <p:nvPr userDrawn="1"/>
        </p:nvSpPr>
        <p:spPr>
          <a:xfrm>
            <a:off x="6911184" y="6366189"/>
            <a:ext cx="489077" cy="365125"/>
          </a:xfrm>
          <a:prstGeom prst="roundRect">
            <a:avLst>
              <a:gd name="adj" fmla="val 50000"/>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32" name="Rectangle 31">
            <a:extLst>
              <a:ext uri="{FF2B5EF4-FFF2-40B4-BE49-F238E27FC236}">
                <a16:creationId xmlns:a16="http://schemas.microsoft.com/office/drawing/2014/main" id="{8E4C469C-5095-7D4A-96F4-EAB721F76E3F}"/>
              </a:ext>
            </a:extLst>
          </p:cNvPr>
          <p:cNvSpPr/>
          <p:nvPr userDrawn="1"/>
        </p:nvSpPr>
        <p:spPr>
          <a:xfrm>
            <a:off x="0" y="0"/>
            <a:ext cx="12192000" cy="1828800"/>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pic>
        <p:nvPicPr>
          <p:cNvPr id="33" name="Picture 32">
            <a:extLst>
              <a:ext uri="{FF2B5EF4-FFF2-40B4-BE49-F238E27FC236}">
                <a16:creationId xmlns:a16="http://schemas.microsoft.com/office/drawing/2014/main" id="{13690546-14B5-0341-BF20-A0448C9271E7}"/>
              </a:ext>
            </a:extLst>
          </p:cNvPr>
          <p:cNvPicPr>
            <a:picLocks noChangeAspect="1"/>
          </p:cNvPicPr>
          <p:nvPr userDrawn="1"/>
        </p:nvPicPr>
        <p:blipFill rotWithShape="1">
          <a:blip r:embed="rId4"/>
          <a:srcRect l="19228" t="47614" r="54357" b="23862"/>
          <a:stretch/>
        </p:blipFill>
        <p:spPr>
          <a:xfrm>
            <a:off x="8688733" y="7"/>
            <a:ext cx="3503271" cy="2754775"/>
          </a:xfrm>
          <a:prstGeom prst="rect">
            <a:avLst/>
          </a:prstGeom>
        </p:spPr>
      </p:pic>
      <p:pic>
        <p:nvPicPr>
          <p:cNvPr id="34" name="Picture 33">
            <a:extLst>
              <a:ext uri="{FF2B5EF4-FFF2-40B4-BE49-F238E27FC236}">
                <a16:creationId xmlns:a16="http://schemas.microsoft.com/office/drawing/2014/main" id="{C1E540C7-C5AA-0949-9ABF-9002B22100C2}"/>
              </a:ext>
            </a:extLst>
          </p:cNvPr>
          <p:cNvPicPr>
            <a:picLocks noChangeAspect="1"/>
          </p:cNvPicPr>
          <p:nvPr userDrawn="1"/>
        </p:nvPicPr>
        <p:blipFill rotWithShape="1">
          <a:blip r:embed="rId5">
            <a:biLevel thresh="25000"/>
          </a:blip>
          <a:srcRect l="40592" t="31253" r="1" b="-1"/>
          <a:stretch/>
        </p:blipFill>
        <p:spPr>
          <a:xfrm rot="5400000">
            <a:off x="9470826" y="-478186"/>
            <a:ext cx="2242986" cy="3199361"/>
          </a:xfrm>
          <a:prstGeom prst="rect">
            <a:avLst/>
          </a:prstGeom>
          <a:ln>
            <a:noFill/>
          </a:ln>
        </p:spPr>
      </p:pic>
      <p:pic>
        <p:nvPicPr>
          <p:cNvPr id="35" name="Picture 34">
            <a:extLst>
              <a:ext uri="{FF2B5EF4-FFF2-40B4-BE49-F238E27FC236}">
                <a16:creationId xmlns:a16="http://schemas.microsoft.com/office/drawing/2014/main" id="{0EA90FDE-3014-5E47-9273-08CF248E42EA}"/>
              </a:ext>
            </a:extLst>
          </p:cNvPr>
          <p:cNvPicPr>
            <a:picLocks noChangeAspect="1"/>
          </p:cNvPicPr>
          <p:nvPr userDrawn="1"/>
        </p:nvPicPr>
        <p:blipFill>
          <a:blip r:embed="rId6">
            <a:duotone>
              <a:schemeClr val="accent1">
                <a:shade val="45000"/>
                <a:satMod val="135000"/>
              </a:schemeClr>
              <a:prstClr val="white"/>
            </a:duotone>
          </a:blip>
          <a:stretch>
            <a:fillRect/>
          </a:stretch>
        </p:blipFill>
        <p:spPr>
          <a:xfrm>
            <a:off x="10531997" y="466912"/>
            <a:ext cx="984703" cy="952500"/>
          </a:xfrm>
          <a:prstGeom prst="rect">
            <a:avLst/>
          </a:prstGeom>
        </p:spPr>
      </p:pic>
      <p:sp>
        <p:nvSpPr>
          <p:cNvPr id="36" name="Rounded Rectangle 20">
            <a:extLst>
              <a:ext uri="{FF2B5EF4-FFF2-40B4-BE49-F238E27FC236}">
                <a16:creationId xmlns:a16="http://schemas.microsoft.com/office/drawing/2014/main" id="{18F65636-B0C3-1C49-813D-BB9C13BDFC3B}"/>
              </a:ext>
            </a:extLst>
          </p:cNvPr>
          <p:cNvSpPr/>
          <p:nvPr userDrawn="1"/>
        </p:nvSpPr>
        <p:spPr>
          <a:xfrm>
            <a:off x="-274089" y="6366189"/>
            <a:ext cx="2652241" cy="365125"/>
          </a:xfrm>
          <a:prstGeom prst="roundRect">
            <a:avLst>
              <a:gd name="adj" fmla="val 50000"/>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pic>
        <p:nvPicPr>
          <p:cNvPr id="37" name="Picture 36">
            <a:extLst>
              <a:ext uri="{FF2B5EF4-FFF2-40B4-BE49-F238E27FC236}">
                <a16:creationId xmlns:a16="http://schemas.microsoft.com/office/drawing/2014/main" id="{9B87DCA2-617B-D14F-9C90-0EDF60225D32}"/>
              </a:ext>
            </a:extLst>
          </p:cNvPr>
          <p:cNvPicPr>
            <a:picLocks noChangeAspect="1"/>
          </p:cNvPicPr>
          <p:nvPr userDrawn="1"/>
        </p:nvPicPr>
        <p:blipFill>
          <a:blip r:embed="rId7">
            <a:extLst>
              <a:ext uri="{28A0092B-C50C-407E-A947-70E740481C1C}">
                <a14:useLocalDpi xmlns:a14="http://schemas.microsoft.com/office/drawing/2010/main" val="0"/>
              </a:ext>
            </a:extLst>
          </a:blip>
          <a:srcRect/>
          <a:stretch/>
        </p:blipFill>
        <p:spPr>
          <a:xfrm>
            <a:off x="386866" y="6339523"/>
            <a:ext cx="1330335" cy="457200"/>
          </a:xfrm>
          <a:prstGeom prst="rect">
            <a:avLst/>
          </a:prstGeom>
        </p:spPr>
      </p:pic>
      <p:grpSp>
        <p:nvGrpSpPr>
          <p:cNvPr id="38" name="Group 37">
            <a:extLst>
              <a:ext uri="{FF2B5EF4-FFF2-40B4-BE49-F238E27FC236}">
                <a16:creationId xmlns:a16="http://schemas.microsoft.com/office/drawing/2014/main" id="{2AE39238-700A-AA43-89DA-D2D149EC95D0}"/>
              </a:ext>
            </a:extLst>
          </p:cNvPr>
          <p:cNvGrpSpPr/>
          <p:nvPr userDrawn="1"/>
        </p:nvGrpSpPr>
        <p:grpSpPr>
          <a:xfrm>
            <a:off x="216408" y="720101"/>
            <a:ext cx="8622792" cy="451497"/>
            <a:chOff x="348916" y="735904"/>
            <a:chExt cx="7585910" cy="451497"/>
          </a:xfrm>
        </p:grpSpPr>
        <p:cxnSp>
          <p:nvCxnSpPr>
            <p:cNvPr id="39" name="Straight Connector 38">
              <a:extLst>
                <a:ext uri="{FF2B5EF4-FFF2-40B4-BE49-F238E27FC236}">
                  <a16:creationId xmlns:a16="http://schemas.microsoft.com/office/drawing/2014/main" id="{36DD7443-8166-DD44-92BF-8A16A3C7B38F}"/>
                </a:ext>
              </a:extLst>
            </p:cNvPr>
            <p:cNvCxnSpPr/>
            <p:nvPr userDrawn="1"/>
          </p:nvCxnSpPr>
          <p:spPr>
            <a:xfrm>
              <a:off x="348916" y="735904"/>
              <a:ext cx="7585910"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766D0B1-74CD-2A47-8045-BE202D53D4F1}"/>
                </a:ext>
              </a:extLst>
            </p:cNvPr>
            <p:cNvCxnSpPr/>
            <p:nvPr userDrawn="1"/>
          </p:nvCxnSpPr>
          <p:spPr>
            <a:xfrm>
              <a:off x="483269" y="1187401"/>
              <a:ext cx="6934199"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spTree>
    <p:custDataLst>
      <p:tags r:id="rId1"/>
    </p:custDataLst>
    <p:extLst>
      <p:ext uri="{BB962C8B-B14F-4D97-AF65-F5344CB8AC3E}">
        <p14:creationId xmlns:p14="http://schemas.microsoft.com/office/powerpoint/2010/main" val="12297102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Practice">
    <p:spTree>
      <p:nvGrpSpPr>
        <p:cNvPr id="1" name=""/>
        <p:cNvGrpSpPr/>
        <p:nvPr/>
      </p:nvGrpSpPr>
      <p:grpSpPr>
        <a:xfrm>
          <a:off x="0" y="0"/>
          <a:ext cx="0" cy="0"/>
          <a:chOff x="0" y="0"/>
          <a:chExt cx="0" cy="0"/>
        </a:xfrm>
      </p:grpSpPr>
      <p:sp>
        <p:nvSpPr>
          <p:cNvPr id="13" name="Rectangle 12" hidden="1">
            <a:extLst>
              <a:ext uri="{FF2B5EF4-FFF2-40B4-BE49-F238E27FC236}">
                <a16:creationId xmlns:a16="http://schemas.microsoft.com/office/drawing/2014/main" id="{43B2262A-18CC-5E41-85E0-3B94F25E6CF8}"/>
              </a:ext>
            </a:extLst>
          </p:cNvPr>
          <p:cNvSpPr/>
          <p:nvPr/>
        </p:nvSpPr>
        <p:spPr>
          <a:xfrm>
            <a:off x="0" y="1689904"/>
            <a:ext cx="12192000" cy="516809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pic>
        <p:nvPicPr>
          <p:cNvPr id="28" name="Picture 27">
            <a:extLst>
              <a:ext uri="{FF2B5EF4-FFF2-40B4-BE49-F238E27FC236}">
                <a16:creationId xmlns:a16="http://schemas.microsoft.com/office/drawing/2014/main" id="{9D8C6DCC-192A-234B-AFFB-3CF94DAF536B}"/>
              </a:ext>
            </a:extLst>
          </p:cNvPr>
          <p:cNvPicPr>
            <a:picLocks noChangeAspect="1"/>
          </p:cNvPicPr>
          <p:nvPr/>
        </p:nvPicPr>
        <p:blipFill>
          <a:blip r:embed="rId3"/>
          <a:stretch>
            <a:fillRect/>
          </a:stretch>
        </p:blipFill>
        <p:spPr>
          <a:xfrm>
            <a:off x="9092661" y="5136335"/>
            <a:ext cx="2878667" cy="1612900"/>
          </a:xfrm>
          <a:prstGeom prst="rect">
            <a:avLst/>
          </a:prstGeom>
        </p:spPr>
      </p:pic>
      <p:sp>
        <p:nvSpPr>
          <p:cNvPr id="16" name="Rounded Rectangle 15">
            <a:extLst>
              <a:ext uri="{FF2B5EF4-FFF2-40B4-BE49-F238E27FC236}">
                <a16:creationId xmlns:a16="http://schemas.microsoft.com/office/drawing/2014/main" id="{7F472048-1D92-E34A-9592-989CC08C993E}"/>
              </a:ext>
            </a:extLst>
          </p:cNvPr>
          <p:cNvSpPr/>
          <p:nvPr/>
        </p:nvSpPr>
        <p:spPr>
          <a:xfrm>
            <a:off x="11093324" y="6366189"/>
            <a:ext cx="489077" cy="365125"/>
          </a:xfrm>
          <a:prstGeom prst="roundRect">
            <a:avLst>
              <a:gd name="adj" fmla="val 50000"/>
            </a:avLst>
          </a:prstGeom>
          <a:noFill/>
          <a:ln w="19050">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4" name="Rounded Rectangle 13">
            <a:extLst>
              <a:ext uri="{FF2B5EF4-FFF2-40B4-BE49-F238E27FC236}">
                <a16:creationId xmlns:a16="http://schemas.microsoft.com/office/drawing/2014/main" id="{DF32919C-EB68-7E4E-8466-BB6387B3CB6C}"/>
              </a:ext>
            </a:extLst>
          </p:cNvPr>
          <p:cNvSpPr/>
          <p:nvPr/>
        </p:nvSpPr>
        <p:spPr>
          <a:xfrm>
            <a:off x="2601457" y="6366189"/>
            <a:ext cx="4114799" cy="365125"/>
          </a:xfrm>
          <a:prstGeom prst="roundRect">
            <a:avLst>
              <a:gd name="adj" fmla="val 50000"/>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5" name="Rounded Rectangle 14">
            <a:extLst>
              <a:ext uri="{FF2B5EF4-FFF2-40B4-BE49-F238E27FC236}">
                <a16:creationId xmlns:a16="http://schemas.microsoft.com/office/drawing/2014/main" id="{CCB997B0-4E28-904D-B4D1-9C7C494A2837}"/>
              </a:ext>
            </a:extLst>
          </p:cNvPr>
          <p:cNvSpPr/>
          <p:nvPr/>
        </p:nvSpPr>
        <p:spPr>
          <a:xfrm>
            <a:off x="6911184" y="6366189"/>
            <a:ext cx="489077" cy="365125"/>
          </a:xfrm>
          <a:prstGeom prst="roundRect">
            <a:avLst>
              <a:gd name="adj" fmla="val 50000"/>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2" name="Rectangle 11">
            <a:extLst>
              <a:ext uri="{FF2B5EF4-FFF2-40B4-BE49-F238E27FC236}">
                <a16:creationId xmlns:a16="http://schemas.microsoft.com/office/drawing/2014/main" id="{350A72E0-7FF8-DF49-98BC-858FE3F72783}"/>
              </a:ext>
            </a:extLst>
          </p:cNvPr>
          <p:cNvSpPr/>
          <p:nvPr/>
        </p:nvSpPr>
        <p:spPr>
          <a:xfrm>
            <a:off x="0" y="0"/>
            <a:ext cx="12192000" cy="1828800"/>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4" name="Slide Number Placeholder 3">
            <a:extLst>
              <a:ext uri="{FF2B5EF4-FFF2-40B4-BE49-F238E27FC236}">
                <a16:creationId xmlns:a16="http://schemas.microsoft.com/office/drawing/2014/main" id="{7E25C681-DA8C-9344-AAF4-F3EDAD215266}"/>
              </a:ext>
            </a:extLst>
          </p:cNvPr>
          <p:cNvSpPr>
            <a:spLocks noGrp="1"/>
          </p:cNvSpPr>
          <p:nvPr>
            <p:ph type="sldNum" sz="quarter" idx="11"/>
          </p:nvPr>
        </p:nvSpPr>
        <p:spPr>
          <a:xfrm>
            <a:off x="11093326" y="6356357"/>
            <a:ext cx="489079" cy="365125"/>
          </a:xfrm>
        </p:spPr>
        <p:txBody>
          <a:bodyPr/>
          <a:lstStyle>
            <a:lvl1pPr>
              <a:defRPr>
                <a:solidFill>
                  <a:schemeClr val="bg1"/>
                </a:solidFill>
              </a:defRPr>
            </a:lvl1pPr>
          </a:lstStyle>
          <a:p>
            <a:fld id="{913CAC75-26B5-4356-8D4F-AE41242F276E}" type="slidenum">
              <a:rPr lang="en-US" smtClean="0"/>
              <a:pPr/>
              <a:t>‹#›</a:t>
            </a:fld>
            <a:endParaRPr lang="en-US"/>
          </a:p>
        </p:txBody>
      </p:sp>
      <p:sp>
        <p:nvSpPr>
          <p:cNvPr id="9" name="TextBox 8">
            <a:extLst>
              <a:ext uri="{FF2B5EF4-FFF2-40B4-BE49-F238E27FC236}">
                <a16:creationId xmlns:a16="http://schemas.microsoft.com/office/drawing/2014/main" id="{0FD547D0-34C8-034A-9E5E-0724F8100D0B}"/>
              </a:ext>
            </a:extLst>
          </p:cNvPr>
          <p:cNvSpPr txBox="1"/>
          <p:nvPr/>
        </p:nvSpPr>
        <p:spPr>
          <a:xfrm>
            <a:off x="637571" y="868099"/>
            <a:ext cx="4241161" cy="1231106"/>
          </a:xfrm>
          <a:prstGeom prst="rect">
            <a:avLst/>
          </a:prstGeom>
          <a:noFill/>
        </p:spPr>
        <p:txBody>
          <a:bodyPr wrap="none" lIns="0" tIns="0" rIns="0" bIns="0" rtlCol="0">
            <a:spAutoFit/>
          </a:bodyPr>
          <a:lstStyle/>
          <a:p>
            <a:r>
              <a:rPr lang="en-US" sz="4000" b="1">
                <a:solidFill>
                  <a:schemeClr val="tx1"/>
                </a:solidFill>
              </a:rPr>
              <a:t>Applying Your Learning</a:t>
            </a:r>
          </a:p>
          <a:p>
            <a:endParaRPr lang="en-US" sz="4000" b="1">
              <a:solidFill>
                <a:schemeClr val="tx1"/>
              </a:solidFill>
            </a:endParaRPr>
          </a:p>
        </p:txBody>
      </p:sp>
      <p:sp>
        <p:nvSpPr>
          <p:cNvPr id="11" name="Text Placeholder 10">
            <a:extLst>
              <a:ext uri="{FF2B5EF4-FFF2-40B4-BE49-F238E27FC236}">
                <a16:creationId xmlns:a16="http://schemas.microsoft.com/office/drawing/2014/main" id="{45077907-90AB-3441-8918-7E5C95BD63E6}"/>
              </a:ext>
            </a:extLst>
          </p:cNvPr>
          <p:cNvSpPr>
            <a:spLocks noGrp="1"/>
          </p:cNvSpPr>
          <p:nvPr>
            <p:ph type="body" sz="quarter" idx="12"/>
          </p:nvPr>
        </p:nvSpPr>
        <p:spPr>
          <a:xfrm>
            <a:off x="637568" y="2351750"/>
            <a:ext cx="8791941" cy="3479111"/>
          </a:xfrm>
        </p:spPr>
        <p:txBody>
          <a:bodyPr lIns="0" tIns="0" rIns="0" bIns="0" anchor="ctr"/>
          <a:lstStyle>
            <a:lvl1pPr>
              <a:lnSpc>
                <a:spcPct val="90000"/>
              </a:lnSpc>
              <a:spcAft>
                <a:spcPts val="600"/>
              </a:spcAft>
              <a:defRPr sz="2800">
                <a:solidFill>
                  <a:schemeClr val="tx1"/>
                </a:solidFill>
              </a:defRPr>
            </a:lvl1pPr>
            <a:lvl2pPr>
              <a:lnSpc>
                <a:spcPct val="90000"/>
              </a:lnSpc>
              <a:spcAft>
                <a:spcPts val="400"/>
              </a:spcAft>
              <a:defRPr sz="2400">
                <a:solidFill>
                  <a:schemeClr val="tx1"/>
                </a:solidFill>
              </a:defRPr>
            </a:lvl2pPr>
            <a:lvl3pPr>
              <a:lnSpc>
                <a:spcPct val="90000"/>
              </a:lnSpc>
              <a:spcAft>
                <a:spcPts val="200"/>
              </a:spcAft>
              <a:defRPr sz="2000">
                <a:solidFill>
                  <a:schemeClr val="tx1"/>
                </a:solidFill>
              </a:defRPr>
            </a:lvl3pPr>
            <a:lvl4pPr>
              <a:lnSpc>
                <a:spcPct val="90000"/>
              </a:lnSpc>
              <a:defRPr sz="1800">
                <a:solidFill>
                  <a:schemeClr val="tx1"/>
                </a:solidFill>
              </a:defRPr>
            </a:lvl4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25" name="Picture 24">
            <a:extLst>
              <a:ext uri="{FF2B5EF4-FFF2-40B4-BE49-F238E27FC236}">
                <a16:creationId xmlns:a16="http://schemas.microsoft.com/office/drawing/2014/main" id="{C92A8A04-CD8B-BA43-9329-1CC81844F1E1}"/>
              </a:ext>
            </a:extLst>
          </p:cNvPr>
          <p:cNvPicPr>
            <a:picLocks noChangeAspect="1"/>
          </p:cNvPicPr>
          <p:nvPr/>
        </p:nvPicPr>
        <p:blipFill rotWithShape="1">
          <a:blip r:embed="rId4"/>
          <a:srcRect l="19228" t="47614" r="54357" b="23862"/>
          <a:stretch/>
        </p:blipFill>
        <p:spPr>
          <a:xfrm>
            <a:off x="8688733" y="7"/>
            <a:ext cx="3503271" cy="2754775"/>
          </a:xfrm>
          <a:prstGeom prst="rect">
            <a:avLst/>
          </a:prstGeom>
        </p:spPr>
      </p:pic>
      <p:pic>
        <p:nvPicPr>
          <p:cNvPr id="26" name="Picture 25">
            <a:extLst>
              <a:ext uri="{FF2B5EF4-FFF2-40B4-BE49-F238E27FC236}">
                <a16:creationId xmlns:a16="http://schemas.microsoft.com/office/drawing/2014/main" id="{4CF2C3BA-D442-7D4D-B4A8-A8978F81B235}"/>
              </a:ext>
            </a:extLst>
          </p:cNvPr>
          <p:cNvPicPr>
            <a:picLocks noChangeAspect="1"/>
          </p:cNvPicPr>
          <p:nvPr/>
        </p:nvPicPr>
        <p:blipFill rotWithShape="1">
          <a:blip r:embed="rId5">
            <a:biLevel thresh="25000"/>
          </a:blip>
          <a:srcRect l="40592" t="31253" r="1" b="-1"/>
          <a:stretch/>
        </p:blipFill>
        <p:spPr>
          <a:xfrm rot="5400000">
            <a:off x="9470826" y="-478186"/>
            <a:ext cx="2242986" cy="3199361"/>
          </a:xfrm>
          <a:prstGeom prst="rect">
            <a:avLst/>
          </a:prstGeom>
          <a:ln>
            <a:noFill/>
          </a:ln>
        </p:spPr>
      </p:pic>
      <p:sp>
        <p:nvSpPr>
          <p:cNvPr id="2" name="Footer Placeholder 1">
            <a:extLst>
              <a:ext uri="{FF2B5EF4-FFF2-40B4-BE49-F238E27FC236}">
                <a16:creationId xmlns:a16="http://schemas.microsoft.com/office/drawing/2014/main" id="{B273E2AD-C471-4637-8A59-E16FC8D42A70}"/>
              </a:ext>
            </a:extLst>
          </p:cNvPr>
          <p:cNvSpPr>
            <a:spLocks noGrp="1"/>
          </p:cNvSpPr>
          <p:nvPr>
            <p:ph type="ftr" sz="quarter" idx="13"/>
          </p:nvPr>
        </p:nvSpPr>
        <p:spPr/>
        <p:txBody>
          <a:bodyPr/>
          <a:lstStyle>
            <a:lvl1pPr>
              <a:defRPr>
                <a:solidFill>
                  <a:schemeClr val="bg1"/>
                </a:solidFill>
              </a:defRPr>
            </a:lvl1pPr>
          </a:lstStyle>
          <a:p>
            <a:endParaRPr lang="en-US"/>
          </a:p>
        </p:txBody>
      </p:sp>
      <p:sp>
        <p:nvSpPr>
          <p:cNvPr id="17" name="Rounded Rectangle 20">
            <a:extLst>
              <a:ext uri="{FF2B5EF4-FFF2-40B4-BE49-F238E27FC236}">
                <a16:creationId xmlns:a16="http://schemas.microsoft.com/office/drawing/2014/main" id="{A3CC8B37-E60B-4786-A45C-84236F071409}"/>
              </a:ext>
            </a:extLst>
          </p:cNvPr>
          <p:cNvSpPr/>
          <p:nvPr/>
        </p:nvSpPr>
        <p:spPr>
          <a:xfrm>
            <a:off x="-274089" y="6366189"/>
            <a:ext cx="2652241" cy="365125"/>
          </a:xfrm>
          <a:prstGeom prst="roundRect">
            <a:avLst>
              <a:gd name="adj" fmla="val 50000"/>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pic>
        <p:nvPicPr>
          <p:cNvPr id="18" name="Picture 17">
            <a:extLst>
              <a:ext uri="{FF2B5EF4-FFF2-40B4-BE49-F238E27FC236}">
                <a16:creationId xmlns:a16="http://schemas.microsoft.com/office/drawing/2014/main" id="{3AE1F6F5-40EA-41B3-A0A7-041FA3F377C2}"/>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386866" y="6339523"/>
            <a:ext cx="1330335" cy="457200"/>
          </a:xfrm>
          <a:prstGeom prst="rect">
            <a:avLst/>
          </a:prstGeom>
        </p:spPr>
      </p:pic>
      <p:grpSp>
        <p:nvGrpSpPr>
          <p:cNvPr id="20" name="Group 19">
            <a:extLst>
              <a:ext uri="{FF2B5EF4-FFF2-40B4-BE49-F238E27FC236}">
                <a16:creationId xmlns:a16="http://schemas.microsoft.com/office/drawing/2014/main" id="{73C2EB3A-34FC-47AF-A629-7750D05F6C09}"/>
              </a:ext>
            </a:extLst>
          </p:cNvPr>
          <p:cNvGrpSpPr/>
          <p:nvPr/>
        </p:nvGrpSpPr>
        <p:grpSpPr>
          <a:xfrm>
            <a:off x="216408" y="1019903"/>
            <a:ext cx="8622792" cy="436507"/>
            <a:chOff x="348916" y="750894"/>
            <a:chExt cx="7585910" cy="436507"/>
          </a:xfrm>
        </p:grpSpPr>
        <p:cxnSp>
          <p:nvCxnSpPr>
            <p:cNvPr id="23" name="Straight Connector 22">
              <a:extLst>
                <a:ext uri="{FF2B5EF4-FFF2-40B4-BE49-F238E27FC236}">
                  <a16:creationId xmlns:a16="http://schemas.microsoft.com/office/drawing/2014/main" id="{8EE7DCF9-E7AC-4CA5-82F7-49E188ED2CEB}"/>
                </a:ext>
              </a:extLst>
            </p:cNvPr>
            <p:cNvCxnSpPr/>
            <p:nvPr/>
          </p:nvCxnSpPr>
          <p:spPr>
            <a:xfrm>
              <a:off x="348916" y="750894"/>
              <a:ext cx="7585910"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7DAE138-5399-4BD9-9A46-05505F96F0A2}"/>
                </a:ext>
              </a:extLst>
            </p:cNvPr>
            <p:cNvCxnSpPr/>
            <p:nvPr/>
          </p:nvCxnSpPr>
          <p:spPr>
            <a:xfrm>
              <a:off x="483269" y="1187401"/>
              <a:ext cx="6934199"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pic>
        <p:nvPicPr>
          <p:cNvPr id="22" name="Picture 21">
            <a:extLst>
              <a:ext uri="{FF2B5EF4-FFF2-40B4-BE49-F238E27FC236}">
                <a16:creationId xmlns:a16="http://schemas.microsoft.com/office/drawing/2014/main" id="{9692C835-B054-C64D-AE34-AB17EB53CE03}"/>
              </a:ext>
            </a:extLst>
          </p:cNvPr>
          <p:cNvPicPr>
            <a:picLocks noChangeAspect="1"/>
          </p:cNvPicPr>
          <p:nvPr/>
        </p:nvPicPr>
        <p:blipFill>
          <a:blip r:embed="rId7">
            <a:duotone>
              <a:schemeClr val="accent1">
                <a:shade val="45000"/>
                <a:satMod val="135000"/>
              </a:schemeClr>
              <a:prstClr val="white"/>
            </a:duotone>
          </a:blip>
          <a:stretch>
            <a:fillRect/>
          </a:stretch>
        </p:blipFill>
        <p:spPr>
          <a:xfrm>
            <a:off x="10531997" y="466912"/>
            <a:ext cx="984703" cy="952500"/>
          </a:xfrm>
          <a:prstGeom prst="rect">
            <a:avLst/>
          </a:prstGeom>
        </p:spPr>
      </p:pic>
    </p:spTree>
    <p:custDataLst>
      <p:tags r:id="rId1"/>
    </p:custDataLst>
    <p:extLst>
      <p:ext uri="{BB962C8B-B14F-4D97-AF65-F5344CB8AC3E}">
        <p14:creationId xmlns:p14="http://schemas.microsoft.com/office/powerpoint/2010/main" val="1417572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Practic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3B2262A-18CC-5E41-85E0-3B94F25E6CF8}"/>
              </a:ext>
            </a:extLst>
          </p:cNvPr>
          <p:cNvSpPr/>
          <p:nvPr/>
        </p:nvSpPr>
        <p:spPr>
          <a:xfrm>
            <a:off x="0" y="1689904"/>
            <a:ext cx="12192000" cy="5168096"/>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pic>
        <p:nvPicPr>
          <p:cNvPr id="28" name="Picture 27">
            <a:extLst>
              <a:ext uri="{FF2B5EF4-FFF2-40B4-BE49-F238E27FC236}">
                <a16:creationId xmlns:a16="http://schemas.microsoft.com/office/drawing/2014/main" id="{9D8C6DCC-192A-234B-AFFB-3CF94DAF536B}"/>
              </a:ext>
            </a:extLst>
          </p:cNvPr>
          <p:cNvPicPr>
            <a:picLocks noChangeAspect="1"/>
          </p:cNvPicPr>
          <p:nvPr/>
        </p:nvPicPr>
        <p:blipFill>
          <a:blip r:embed="rId3"/>
          <a:stretch>
            <a:fillRect/>
          </a:stretch>
        </p:blipFill>
        <p:spPr>
          <a:xfrm>
            <a:off x="9092661" y="5136335"/>
            <a:ext cx="2878667" cy="1612900"/>
          </a:xfrm>
          <a:prstGeom prst="rect">
            <a:avLst/>
          </a:prstGeom>
        </p:spPr>
      </p:pic>
      <p:sp>
        <p:nvSpPr>
          <p:cNvPr id="16" name="Rounded Rectangle 15">
            <a:extLst>
              <a:ext uri="{FF2B5EF4-FFF2-40B4-BE49-F238E27FC236}">
                <a16:creationId xmlns:a16="http://schemas.microsoft.com/office/drawing/2014/main" id="{7F472048-1D92-E34A-9592-989CC08C993E}"/>
              </a:ext>
            </a:extLst>
          </p:cNvPr>
          <p:cNvSpPr/>
          <p:nvPr/>
        </p:nvSpPr>
        <p:spPr>
          <a:xfrm>
            <a:off x="11093324" y="6366189"/>
            <a:ext cx="489077" cy="365125"/>
          </a:xfrm>
          <a:prstGeom prst="roundRect">
            <a:avLst>
              <a:gd name="adj" fmla="val 50000"/>
            </a:avLst>
          </a:prstGeom>
          <a:noFill/>
          <a:ln w="19050">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4" name="Rounded Rectangle 13">
            <a:extLst>
              <a:ext uri="{FF2B5EF4-FFF2-40B4-BE49-F238E27FC236}">
                <a16:creationId xmlns:a16="http://schemas.microsoft.com/office/drawing/2014/main" id="{DF32919C-EB68-7E4E-8466-BB6387B3CB6C}"/>
              </a:ext>
            </a:extLst>
          </p:cNvPr>
          <p:cNvSpPr/>
          <p:nvPr/>
        </p:nvSpPr>
        <p:spPr>
          <a:xfrm>
            <a:off x="2601457" y="6366189"/>
            <a:ext cx="4114799" cy="365125"/>
          </a:xfrm>
          <a:prstGeom prst="roundRect">
            <a:avLst>
              <a:gd name="adj" fmla="val 50000"/>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solidFill>
                <a:schemeClr val="bg1"/>
              </a:solidFill>
            </a:endParaRPr>
          </a:p>
        </p:txBody>
      </p:sp>
      <p:sp>
        <p:nvSpPr>
          <p:cNvPr id="15" name="Rounded Rectangle 14">
            <a:extLst>
              <a:ext uri="{FF2B5EF4-FFF2-40B4-BE49-F238E27FC236}">
                <a16:creationId xmlns:a16="http://schemas.microsoft.com/office/drawing/2014/main" id="{CCB997B0-4E28-904D-B4D1-9C7C494A2837}"/>
              </a:ext>
            </a:extLst>
          </p:cNvPr>
          <p:cNvSpPr/>
          <p:nvPr/>
        </p:nvSpPr>
        <p:spPr>
          <a:xfrm>
            <a:off x="6911184" y="6366189"/>
            <a:ext cx="489077" cy="365125"/>
          </a:xfrm>
          <a:prstGeom prst="roundRect">
            <a:avLst>
              <a:gd name="adj" fmla="val 50000"/>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2" name="Rectangle 11">
            <a:extLst>
              <a:ext uri="{FF2B5EF4-FFF2-40B4-BE49-F238E27FC236}">
                <a16:creationId xmlns:a16="http://schemas.microsoft.com/office/drawing/2014/main" id="{350A72E0-7FF8-DF49-98BC-858FE3F72783}"/>
              </a:ext>
            </a:extLst>
          </p:cNvPr>
          <p:cNvSpPr/>
          <p:nvPr/>
        </p:nvSpPr>
        <p:spPr>
          <a:xfrm>
            <a:off x="0" y="0"/>
            <a:ext cx="12192000" cy="1828800"/>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4" name="Slide Number Placeholder 3">
            <a:extLst>
              <a:ext uri="{FF2B5EF4-FFF2-40B4-BE49-F238E27FC236}">
                <a16:creationId xmlns:a16="http://schemas.microsoft.com/office/drawing/2014/main" id="{7E25C681-DA8C-9344-AAF4-F3EDAD215266}"/>
              </a:ext>
            </a:extLst>
          </p:cNvPr>
          <p:cNvSpPr>
            <a:spLocks noGrp="1"/>
          </p:cNvSpPr>
          <p:nvPr>
            <p:ph type="sldNum" sz="quarter" idx="11"/>
          </p:nvPr>
        </p:nvSpPr>
        <p:spPr>
          <a:xfrm>
            <a:off x="11093326" y="6356357"/>
            <a:ext cx="489079" cy="365125"/>
          </a:xfrm>
        </p:spPr>
        <p:txBody>
          <a:bodyPr/>
          <a:lstStyle>
            <a:lvl1pPr>
              <a:defRPr>
                <a:solidFill>
                  <a:schemeClr val="bg1"/>
                </a:solidFill>
              </a:defRPr>
            </a:lvl1pPr>
          </a:lstStyle>
          <a:p>
            <a:fld id="{753F62C7-B68E-1345-BB9B-5F2A9BE006B2}" type="slidenum">
              <a:rPr lang="en-US" smtClean="0"/>
              <a:pPr/>
              <a:t>‹#›</a:t>
            </a:fld>
            <a:endParaRPr lang="en-US"/>
          </a:p>
        </p:txBody>
      </p:sp>
      <p:sp>
        <p:nvSpPr>
          <p:cNvPr id="9" name="TextBox 8">
            <a:extLst>
              <a:ext uri="{FF2B5EF4-FFF2-40B4-BE49-F238E27FC236}">
                <a16:creationId xmlns:a16="http://schemas.microsoft.com/office/drawing/2014/main" id="{0FD547D0-34C8-034A-9E5E-0724F8100D0B}"/>
              </a:ext>
            </a:extLst>
          </p:cNvPr>
          <p:cNvSpPr txBox="1"/>
          <p:nvPr/>
        </p:nvSpPr>
        <p:spPr>
          <a:xfrm>
            <a:off x="637571" y="868106"/>
            <a:ext cx="5492273" cy="615553"/>
          </a:xfrm>
          <a:prstGeom prst="rect">
            <a:avLst/>
          </a:prstGeom>
          <a:noFill/>
        </p:spPr>
        <p:txBody>
          <a:bodyPr wrap="none" lIns="0" tIns="0" rIns="0" bIns="0" rtlCol="0">
            <a:spAutoFit/>
          </a:bodyPr>
          <a:lstStyle/>
          <a:p>
            <a:r>
              <a:rPr lang="en-US" sz="4000" b="1">
                <a:solidFill>
                  <a:schemeClr val="tx1"/>
                </a:solidFill>
              </a:rPr>
              <a:t>Practice Exercise Instructions</a:t>
            </a:r>
          </a:p>
        </p:txBody>
      </p:sp>
      <p:sp>
        <p:nvSpPr>
          <p:cNvPr id="11" name="Text Placeholder 10">
            <a:extLst>
              <a:ext uri="{FF2B5EF4-FFF2-40B4-BE49-F238E27FC236}">
                <a16:creationId xmlns:a16="http://schemas.microsoft.com/office/drawing/2014/main" id="{45077907-90AB-3441-8918-7E5C95BD63E6}"/>
              </a:ext>
            </a:extLst>
          </p:cNvPr>
          <p:cNvSpPr>
            <a:spLocks noGrp="1"/>
          </p:cNvSpPr>
          <p:nvPr>
            <p:ph type="body" sz="quarter" idx="12"/>
          </p:nvPr>
        </p:nvSpPr>
        <p:spPr>
          <a:xfrm>
            <a:off x="637568" y="2351750"/>
            <a:ext cx="8791941" cy="3479111"/>
          </a:xfrm>
        </p:spPr>
        <p:txBody>
          <a:bodyPr lIns="0" tIns="0" rIns="0" bIns="0" anchor="ctr"/>
          <a:lstStyle>
            <a:lvl1pPr>
              <a:lnSpc>
                <a:spcPct val="90000"/>
              </a:lnSpc>
              <a:spcAft>
                <a:spcPts val="600"/>
              </a:spcAft>
              <a:defRPr sz="2800">
                <a:solidFill>
                  <a:schemeClr val="bg1"/>
                </a:solidFill>
              </a:defRPr>
            </a:lvl1pPr>
            <a:lvl2pPr>
              <a:lnSpc>
                <a:spcPct val="90000"/>
              </a:lnSpc>
              <a:spcAft>
                <a:spcPts val="400"/>
              </a:spcAft>
              <a:defRPr sz="2400">
                <a:solidFill>
                  <a:schemeClr val="bg1"/>
                </a:solidFill>
              </a:defRPr>
            </a:lvl2pPr>
            <a:lvl3pPr>
              <a:lnSpc>
                <a:spcPct val="90000"/>
              </a:lnSpc>
              <a:spcAft>
                <a:spcPts val="200"/>
              </a:spcAft>
              <a:defRPr sz="2000">
                <a:solidFill>
                  <a:schemeClr val="bg1"/>
                </a:solidFill>
              </a:defRPr>
            </a:lvl3pPr>
            <a:lvl4pPr>
              <a:lnSpc>
                <a:spcPct val="90000"/>
              </a:lnSpc>
              <a:defRPr sz="1800">
                <a:solidFill>
                  <a:schemeClr val="bg1"/>
                </a:solidFill>
              </a:defRPr>
            </a:lvl4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25" name="Picture 24">
            <a:extLst>
              <a:ext uri="{FF2B5EF4-FFF2-40B4-BE49-F238E27FC236}">
                <a16:creationId xmlns:a16="http://schemas.microsoft.com/office/drawing/2014/main" id="{C92A8A04-CD8B-BA43-9329-1CC81844F1E1}"/>
              </a:ext>
            </a:extLst>
          </p:cNvPr>
          <p:cNvPicPr>
            <a:picLocks noChangeAspect="1"/>
          </p:cNvPicPr>
          <p:nvPr/>
        </p:nvPicPr>
        <p:blipFill rotWithShape="1">
          <a:blip r:embed="rId4"/>
          <a:srcRect l="19228" t="47614" r="54357" b="23862"/>
          <a:stretch/>
        </p:blipFill>
        <p:spPr>
          <a:xfrm>
            <a:off x="8688733" y="7"/>
            <a:ext cx="3503271" cy="2754775"/>
          </a:xfrm>
          <a:prstGeom prst="rect">
            <a:avLst/>
          </a:prstGeom>
        </p:spPr>
      </p:pic>
      <p:pic>
        <p:nvPicPr>
          <p:cNvPr id="26" name="Picture 25">
            <a:extLst>
              <a:ext uri="{FF2B5EF4-FFF2-40B4-BE49-F238E27FC236}">
                <a16:creationId xmlns:a16="http://schemas.microsoft.com/office/drawing/2014/main" id="{4CF2C3BA-D442-7D4D-B4A8-A8978F81B235}"/>
              </a:ext>
            </a:extLst>
          </p:cNvPr>
          <p:cNvPicPr>
            <a:picLocks noChangeAspect="1"/>
          </p:cNvPicPr>
          <p:nvPr/>
        </p:nvPicPr>
        <p:blipFill rotWithShape="1">
          <a:blip r:embed="rId5">
            <a:biLevel thresh="25000"/>
          </a:blip>
          <a:srcRect l="40592" t="31253" r="1" b="-1"/>
          <a:stretch/>
        </p:blipFill>
        <p:spPr>
          <a:xfrm rot="5400000">
            <a:off x="9470826" y="-478186"/>
            <a:ext cx="2242986" cy="3199361"/>
          </a:xfrm>
          <a:prstGeom prst="rect">
            <a:avLst/>
          </a:prstGeom>
          <a:ln>
            <a:noFill/>
          </a:ln>
        </p:spPr>
      </p:pic>
      <p:sp>
        <p:nvSpPr>
          <p:cNvPr id="17" name="Footer Placeholder 1">
            <a:extLst>
              <a:ext uri="{FF2B5EF4-FFF2-40B4-BE49-F238E27FC236}">
                <a16:creationId xmlns:a16="http://schemas.microsoft.com/office/drawing/2014/main" id="{87EF9CBE-2290-4EE6-8110-AD57E59C799C}"/>
              </a:ext>
            </a:extLst>
          </p:cNvPr>
          <p:cNvSpPr>
            <a:spLocks noGrp="1"/>
          </p:cNvSpPr>
          <p:nvPr>
            <p:ph type="ftr" sz="quarter" idx="13"/>
          </p:nvPr>
        </p:nvSpPr>
        <p:spPr>
          <a:xfrm>
            <a:off x="2831691" y="6366189"/>
            <a:ext cx="3661260" cy="355293"/>
          </a:xfrm>
        </p:spPr>
        <p:txBody>
          <a:bodyPr/>
          <a:lstStyle>
            <a:lvl1pPr marL="0" algn="l" defTabSz="457167" rtl="0" eaLnBrk="1" latinLnBrk="0" hangingPunct="1">
              <a:defRPr lang="en-US" sz="1200" kern="1200" smtClean="0">
                <a:solidFill>
                  <a:schemeClr val="bg1"/>
                </a:solidFill>
                <a:latin typeface="+mn-lt"/>
                <a:ea typeface="+mn-ea"/>
                <a:cs typeface="+mn-cs"/>
              </a:defRPr>
            </a:lvl1pPr>
          </a:lstStyle>
          <a:p>
            <a:r>
              <a:rPr lang="en-US"/>
              <a:t>Module Title</a:t>
            </a:r>
          </a:p>
        </p:txBody>
      </p:sp>
      <p:sp>
        <p:nvSpPr>
          <p:cNvPr id="18" name="Rounded Rectangle 20">
            <a:extLst>
              <a:ext uri="{FF2B5EF4-FFF2-40B4-BE49-F238E27FC236}">
                <a16:creationId xmlns:a16="http://schemas.microsoft.com/office/drawing/2014/main" id="{B3AF4F07-2C1F-4BB6-8A69-11C50616AAB5}"/>
              </a:ext>
            </a:extLst>
          </p:cNvPr>
          <p:cNvSpPr/>
          <p:nvPr/>
        </p:nvSpPr>
        <p:spPr>
          <a:xfrm>
            <a:off x="-274089" y="6366189"/>
            <a:ext cx="2652241" cy="365125"/>
          </a:xfrm>
          <a:prstGeom prst="roundRect">
            <a:avLst>
              <a:gd name="adj" fmla="val 50000"/>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pic>
        <p:nvPicPr>
          <p:cNvPr id="20" name="Picture 19">
            <a:extLst>
              <a:ext uri="{FF2B5EF4-FFF2-40B4-BE49-F238E27FC236}">
                <a16:creationId xmlns:a16="http://schemas.microsoft.com/office/drawing/2014/main" id="{1D83E66B-D812-41AB-9A3B-23506E333C9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386866" y="6339523"/>
            <a:ext cx="1330335" cy="457200"/>
          </a:xfrm>
          <a:prstGeom prst="rect">
            <a:avLst/>
          </a:prstGeom>
        </p:spPr>
      </p:pic>
      <p:grpSp>
        <p:nvGrpSpPr>
          <p:cNvPr id="23" name="Group 22">
            <a:extLst>
              <a:ext uri="{FF2B5EF4-FFF2-40B4-BE49-F238E27FC236}">
                <a16:creationId xmlns:a16="http://schemas.microsoft.com/office/drawing/2014/main" id="{C36016E6-6FEB-4095-A050-A0B4CB98135D}"/>
              </a:ext>
            </a:extLst>
          </p:cNvPr>
          <p:cNvGrpSpPr/>
          <p:nvPr/>
        </p:nvGrpSpPr>
        <p:grpSpPr>
          <a:xfrm>
            <a:off x="216408" y="1019903"/>
            <a:ext cx="8622792" cy="346567"/>
            <a:chOff x="348916" y="750894"/>
            <a:chExt cx="7585910" cy="346567"/>
          </a:xfrm>
        </p:grpSpPr>
        <p:cxnSp>
          <p:nvCxnSpPr>
            <p:cNvPr id="24" name="Straight Connector 23">
              <a:extLst>
                <a:ext uri="{FF2B5EF4-FFF2-40B4-BE49-F238E27FC236}">
                  <a16:creationId xmlns:a16="http://schemas.microsoft.com/office/drawing/2014/main" id="{5EE08BD0-9DB8-40ED-B217-03E495CD1115}"/>
                </a:ext>
              </a:extLst>
            </p:cNvPr>
            <p:cNvCxnSpPr/>
            <p:nvPr/>
          </p:nvCxnSpPr>
          <p:spPr>
            <a:xfrm>
              <a:off x="348916" y="750894"/>
              <a:ext cx="7585910"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ABA9712-4046-471F-A301-29182157CCE6}"/>
                </a:ext>
              </a:extLst>
            </p:cNvPr>
            <p:cNvCxnSpPr/>
            <p:nvPr/>
          </p:nvCxnSpPr>
          <p:spPr>
            <a:xfrm>
              <a:off x="483269" y="1097461"/>
              <a:ext cx="6934199"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pic>
        <p:nvPicPr>
          <p:cNvPr id="21" name="Picture 20">
            <a:extLst>
              <a:ext uri="{FF2B5EF4-FFF2-40B4-BE49-F238E27FC236}">
                <a16:creationId xmlns:a16="http://schemas.microsoft.com/office/drawing/2014/main" id="{978B72DB-5A56-3B4D-A49A-6E1E8EB3C6B9}"/>
              </a:ext>
            </a:extLst>
          </p:cNvPr>
          <p:cNvPicPr>
            <a:picLocks noChangeAspect="1"/>
          </p:cNvPicPr>
          <p:nvPr/>
        </p:nvPicPr>
        <p:blipFill>
          <a:blip r:embed="rId7">
            <a:duotone>
              <a:schemeClr val="accent1">
                <a:shade val="45000"/>
                <a:satMod val="135000"/>
              </a:schemeClr>
              <a:prstClr val="white"/>
            </a:duotone>
          </a:blip>
          <a:stretch>
            <a:fillRect/>
          </a:stretch>
        </p:blipFill>
        <p:spPr>
          <a:xfrm>
            <a:off x="10531997" y="466912"/>
            <a:ext cx="984703" cy="952500"/>
          </a:xfrm>
          <a:prstGeom prst="rect">
            <a:avLst/>
          </a:prstGeom>
        </p:spPr>
      </p:pic>
      <p:sp>
        <p:nvSpPr>
          <p:cNvPr id="22" name="Rectangle 21">
            <a:extLst>
              <a:ext uri="{FF2B5EF4-FFF2-40B4-BE49-F238E27FC236}">
                <a16:creationId xmlns:a16="http://schemas.microsoft.com/office/drawing/2014/main" id="{87CB0BA8-6250-3246-B2D3-9713AB20A63A}"/>
              </a:ext>
            </a:extLst>
          </p:cNvPr>
          <p:cNvSpPr/>
          <p:nvPr userDrawn="1"/>
        </p:nvSpPr>
        <p:spPr>
          <a:xfrm>
            <a:off x="0" y="1689904"/>
            <a:ext cx="12192000" cy="5168096"/>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pic>
        <p:nvPicPr>
          <p:cNvPr id="29" name="Picture 28">
            <a:extLst>
              <a:ext uri="{FF2B5EF4-FFF2-40B4-BE49-F238E27FC236}">
                <a16:creationId xmlns:a16="http://schemas.microsoft.com/office/drawing/2014/main" id="{154D21B6-7C1A-574C-AE0D-F853F71044D1}"/>
              </a:ext>
            </a:extLst>
          </p:cNvPr>
          <p:cNvPicPr>
            <a:picLocks noChangeAspect="1"/>
          </p:cNvPicPr>
          <p:nvPr userDrawn="1"/>
        </p:nvPicPr>
        <p:blipFill>
          <a:blip r:embed="rId3"/>
          <a:stretch>
            <a:fillRect/>
          </a:stretch>
        </p:blipFill>
        <p:spPr>
          <a:xfrm>
            <a:off x="9092661" y="5136335"/>
            <a:ext cx="2878667" cy="1612900"/>
          </a:xfrm>
          <a:prstGeom prst="rect">
            <a:avLst/>
          </a:prstGeom>
        </p:spPr>
      </p:pic>
      <p:sp>
        <p:nvSpPr>
          <p:cNvPr id="30" name="Rounded Rectangle 29">
            <a:extLst>
              <a:ext uri="{FF2B5EF4-FFF2-40B4-BE49-F238E27FC236}">
                <a16:creationId xmlns:a16="http://schemas.microsoft.com/office/drawing/2014/main" id="{4B4F77F3-AB71-E84C-86B0-900FD848EFA8}"/>
              </a:ext>
            </a:extLst>
          </p:cNvPr>
          <p:cNvSpPr/>
          <p:nvPr userDrawn="1"/>
        </p:nvSpPr>
        <p:spPr>
          <a:xfrm>
            <a:off x="11093324" y="6366189"/>
            <a:ext cx="489077" cy="365125"/>
          </a:xfrm>
          <a:prstGeom prst="roundRect">
            <a:avLst>
              <a:gd name="adj" fmla="val 50000"/>
            </a:avLst>
          </a:prstGeom>
          <a:noFill/>
          <a:ln w="19050">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31" name="Rounded Rectangle 30">
            <a:extLst>
              <a:ext uri="{FF2B5EF4-FFF2-40B4-BE49-F238E27FC236}">
                <a16:creationId xmlns:a16="http://schemas.microsoft.com/office/drawing/2014/main" id="{551103CD-34B3-E240-9B89-00DF22DC7E96}"/>
              </a:ext>
            </a:extLst>
          </p:cNvPr>
          <p:cNvSpPr/>
          <p:nvPr userDrawn="1"/>
        </p:nvSpPr>
        <p:spPr>
          <a:xfrm>
            <a:off x="2601457" y="6366189"/>
            <a:ext cx="4114799" cy="365125"/>
          </a:xfrm>
          <a:prstGeom prst="roundRect">
            <a:avLst>
              <a:gd name="adj" fmla="val 50000"/>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solidFill>
                <a:schemeClr val="bg1"/>
              </a:solidFill>
            </a:endParaRPr>
          </a:p>
        </p:txBody>
      </p:sp>
      <p:sp>
        <p:nvSpPr>
          <p:cNvPr id="32" name="Rounded Rectangle 31">
            <a:extLst>
              <a:ext uri="{FF2B5EF4-FFF2-40B4-BE49-F238E27FC236}">
                <a16:creationId xmlns:a16="http://schemas.microsoft.com/office/drawing/2014/main" id="{2B669DC5-0AA6-5F47-9E11-269908BDC928}"/>
              </a:ext>
            </a:extLst>
          </p:cNvPr>
          <p:cNvSpPr/>
          <p:nvPr userDrawn="1"/>
        </p:nvSpPr>
        <p:spPr>
          <a:xfrm>
            <a:off x="6911184" y="6366189"/>
            <a:ext cx="489077" cy="365125"/>
          </a:xfrm>
          <a:prstGeom prst="roundRect">
            <a:avLst>
              <a:gd name="adj" fmla="val 50000"/>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33" name="Rectangle 32">
            <a:extLst>
              <a:ext uri="{FF2B5EF4-FFF2-40B4-BE49-F238E27FC236}">
                <a16:creationId xmlns:a16="http://schemas.microsoft.com/office/drawing/2014/main" id="{8AD4EF82-24DA-464D-9736-E7A03DAE41B1}"/>
              </a:ext>
            </a:extLst>
          </p:cNvPr>
          <p:cNvSpPr/>
          <p:nvPr userDrawn="1"/>
        </p:nvSpPr>
        <p:spPr>
          <a:xfrm>
            <a:off x="0" y="0"/>
            <a:ext cx="12192000" cy="1828800"/>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34" name="TextBox 33">
            <a:extLst>
              <a:ext uri="{FF2B5EF4-FFF2-40B4-BE49-F238E27FC236}">
                <a16:creationId xmlns:a16="http://schemas.microsoft.com/office/drawing/2014/main" id="{1881FF01-DB79-F240-8CFD-C2311004DE4A}"/>
              </a:ext>
            </a:extLst>
          </p:cNvPr>
          <p:cNvSpPr txBox="1"/>
          <p:nvPr userDrawn="1"/>
        </p:nvSpPr>
        <p:spPr>
          <a:xfrm>
            <a:off x="637571" y="868106"/>
            <a:ext cx="5492273" cy="615553"/>
          </a:xfrm>
          <a:prstGeom prst="rect">
            <a:avLst/>
          </a:prstGeom>
          <a:noFill/>
        </p:spPr>
        <p:txBody>
          <a:bodyPr wrap="none" lIns="0" tIns="0" rIns="0" bIns="0" rtlCol="0">
            <a:spAutoFit/>
          </a:bodyPr>
          <a:lstStyle/>
          <a:p>
            <a:r>
              <a:rPr lang="en-US" sz="4000" b="1">
                <a:solidFill>
                  <a:schemeClr val="tx1"/>
                </a:solidFill>
              </a:rPr>
              <a:t>Practice Exercise Instructions</a:t>
            </a:r>
          </a:p>
        </p:txBody>
      </p:sp>
      <p:pic>
        <p:nvPicPr>
          <p:cNvPr id="35" name="Picture 34">
            <a:extLst>
              <a:ext uri="{FF2B5EF4-FFF2-40B4-BE49-F238E27FC236}">
                <a16:creationId xmlns:a16="http://schemas.microsoft.com/office/drawing/2014/main" id="{30CB591E-80CD-7041-8A9C-2CE8CA63CEB2}"/>
              </a:ext>
            </a:extLst>
          </p:cNvPr>
          <p:cNvPicPr>
            <a:picLocks noChangeAspect="1"/>
          </p:cNvPicPr>
          <p:nvPr userDrawn="1"/>
        </p:nvPicPr>
        <p:blipFill rotWithShape="1">
          <a:blip r:embed="rId4"/>
          <a:srcRect l="19228" t="47614" r="54357" b="23862"/>
          <a:stretch/>
        </p:blipFill>
        <p:spPr>
          <a:xfrm>
            <a:off x="8688733" y="7"/>
            <a:ext cx="3503271" cy="2754775"/>
          </a:xfrm>
          <a:prstGeom prst="rect">
            <a:avLst/>
          </a:prstGeom>
        </p:spPr>
      </p:pic>
      <p:pic>
        <p:nvPicPr>
          <p:cNvPr id="36" name="Picture 35">
            <a:extLst>
              <a:ext uri="{FF2B5EF4-FFF2-40B4-BE49-F238E27FC236}">
                <a16:creationId xmlns:a16="http://schemas.microsoft.com/office/drawing/2014/main" id="{03145884-385B-7F48-BB48-97AF1F51A5FB}"/>
              </a:ext>
            </a:extLst>
          </p:cNvPr>
          <p:cNvPicPr>
            <a:picLocks noChangeAspect="1"/>
          </p:cNvPicPr>
          <p:nvPr userDrawn="1"/>
        </p:nvPicPr>
        <p:blipFill rotWithShape="1">
          <a:blip r:embed="rId5">
            <a:biLevel thresh="25000"/>
          </a:blip>
          <a:srcRect l="40592" t="31253" r="1" b="-1"/>
          <a:stretch/>
        </p:blipFill>
        <p:spPr>
          <a:xfrm rot="5400000">
            <a:off x="9470826" y="-478186"/>
            <a:ext cx="2242986" cy="3199361"/>
          </a:xfrm>
          <a:prstGeom prst="rect">
            <a:avLst/>
          </a:prstGeom>
          <a:ln>
            <a:noFill/>
          </a:ln>
        </p:spPr>
      </p:pic>
      <p:sp>
        <p:nvSpPr>
          <p:cNvPr id="37" name="Rounded Rectangle 20">
            <a:extLst>
              <a:ext uri="{FF2B5EF4-FFF2-40B4-BE49-F238E27FC236}">
                <a16:creationId xmlns:a16="http://schemas.microsoft.com/office/drawing/2014/main" id="{38161395-109E-8B44-99EE-EB94E642EC7A}"/>
              </a:ext>
            </a:extLst>
          </p:cNvPr>
          <p:cNvSpPr/>
          <p:nvPr userDrawn="1"/>
        </p:nvSpPr>
        <p:spPr>
          <a:xfrm>
            <a:off x="-274089" y="6366189"/>
            <a:ext cx="2652241" cy="365125"/>
          </a:xfrm>
          <a:prstGeom prst="roundRect">
            <a:avLst>
              <a:gd name="adj" fmla="val 50000"/>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pic>
        <p:nvPicPr>
          <p:cNvPr id="38" name="Picture 37">
            <a:extLst>
              <a:ext uri="{FF2B5EF4-FFF2-40B4-BE49-F238E27FC236}">
                <a16:creationId xmlns:a16="http://schemas.microsoft.com/office/drawing/2014/main" id="{BBE5C1DF-13C3-E94E-AB64-EF74F15541F2}"/>
              </a:ext>
            </a:extLst>
          </p:cNvPr>
          <p:cNvPicPr>
            <a:picLocks noChangeAspect="1"/>
          </p:cNvPicPr>
          <p:nvPr userDrawn="1"/>
        </p:nvPicPr>
        <p:blipFill>
          <a:blip r:embed="rId6">
            <a:extLst>
              <a:ext uri="{28A0092B-C50C-407E-A947-70E740481C1C}">
                <a14:useLocalDpi xmlns:a14="http://schemas.microsoft.com/office/drawing/2010/main" val="0"/>
              </a:ext>
            </a:extLst>
          </a:blip>
          <a:srcRect/>
          <a:stretch/>
        </p:blipFill>
        <p:spPr>
          <a:xfrm>
            <a:off x="386866" y="6339523"/>
            <a:ext cx="1330335" cy="457200"/>
          </a:xfrm>
          <a:prstGeom prst="rect">
            <a:avLst/>
          </a:prstGeom>
        </p:spPr>
      </p:pic>
      <p:grpSp>
        <p:nvGrpSpPr>
          <p:cNvPr id="39" name="Group 38">
            <a:extLst>
              <a:ext uri="{FF2B5EF4-FFF2-40B4-BE49-F238E27FC236}">
                <a16:creationId xmlns:a16="http://schemas.microsoft.com/office/drawing/2014/main" id="{DBAA82B9-D3B8-4246-879F-0D5ECB340324}"/>
              </a:ext>
            </a:extLst>
          </p:cNvPr>
          <p:cNvGrpSpPr/>
          <p:nvPr userDrawn="1"/>
        </p:nvGrpSpPr>
        <p:grpSpPr>
          <a:xfrm>
            <a:off x="216408" y="1019903"/>
            <a:ext cx="8622792" cy="346567"/>
            <a:chOff x="348916" y="750894"/>
            <a:chExt cx="7585910" cy="346567"/>
          </a:xfrm>
        </p:grpSpPr>
        <p:cxnSp>
          <p:nvCxnSpPr>
            <p:cNvPr id="40" name="Straight Connector 39">
              <a:extLst>
                <a:ext uri="{FF2B5EF4-FFF2-40B4-BE49-F238E27FC236}">
                  <a16:creationId xmlns:a16="http://schemas.microsoft.com/office/drawing/2014/main" id="{EB0DB593-F10E-0947-BE9B-B3F310BE5192}"/>
                </a:ext>
              </a:extLst>
            </p:cNvPr>
            <p:cNvCxnSpPr/>
            <p:nvPr userDrawn="1"/>
          </p:nvCxnSpPr>
          <p:spPr>
            <a:xfrm>
              <a:off x="348916" y="750894"/>
              <a:ext cx="7585910"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069AC26-195A-734B-9C3B-E44F895A3CE4}"/>
                </a:ext>
              </a:extLst>
            </p:cNvPr>
            <p:cNvCxnSpPr/>
            <p:nvPr userDrawn="1"/>
          </p:nvCxnSpPr>
          <p:spPr>
            <a:xfrm>
              <a:off x="483269" y="1097461"/>
              <a:ext cx="6934199"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pic>
        <p:nvPicPr>
          <p:cNvPr id="42" name="Picture 41">
            <a:extLst>
              <a:ext uri="{FF2B5EF4-FFF2-40B4-BE49-F238E27FC236}">
                <a16:creationId xmlns:a16="http://schemas.microsoft.com/office/drawing/2014/main" id="{604B941A-01C3-1F47-9A84-A7D597B3404E}"/>
              </a:ext>
            </a:extLst>
          </p:cNvPr>
          <p:cNvPicPr>
            <a:picLocks noChangeAspect="1"/>
          </p:cNvPicPr>
          <p:nvPr userDrawn="1"/>
        </p:nvPicPr>
        <p:blipFill>
          <a:blip r:embed="rId7">
            <a:duotone>
              <a:schemeClr val="accent1">
                <a:shade val="45000"/>
                <a:satMod val="135000"/>
              </a:schemeClr>
              <a:prstClr val="white"/>
            </a:duotone>
          </a:blip>
          <a:stretch>
            <a:fillRect/>
          </a:stretch>
        </p:blipFill>
        <p:spPr>
          <a:xfrm>
            <a:off x="10531997" y="466912"/>
            <a:ext cx="984703" cy="952500"/>
          </a:xfrm>
          <a:prstGeom prst="rect">
            <a:avLst/>
          </a:prstGeom>
        </p:spPr>
      </p:pic>
    </p:spTree>
    <p:custDataLst>
      <p:tags r:id="rId1"/>
    </p:custDataLst>
    <p:extLst>
      <p:ext uri="{BB962C8B-B14F-4D97-AF65-F5344CB8AC3E}">
        <p14:creationId xmlns:p14="http://schemas.microsoft.com/office/powerpoint/2010/main" val="20787858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B59E71-8764-1645-916E-4838432995E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pic>
        <p:nvPicPr>
          <p:cNvPr id="14" name="Picture 13">
            <a:extLst>
              <a:ext uri="{FF2B5EF4-FFF2-40B4-BE49-F238E27FC236}">
                <a16:creationId xmlns:a16="http://schemas.microsoft.com/office/drawing/2014/main" id="{85448341-E6CE-BB4E-82C8-85683A9A0AFD}"/>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4193" t="74321" r="4193" b="5808"/>
          <a:stretch/>
        </p:blipFill>
        <p:spPr>
          <a:xfrm>
            <a:off x="0" y="0"/>
            <a:ext cx="12192000" cy="849329"/>
          </a:xfrm>
          <a:prstGeom prst="rect">
            <a:avLst/>
          </a:prstGeom>
        </p:spPr>
      </p:pic>
      <p:sp>
        <p:nvSpPr>
          <p:cNvPr id="6" name="Date Placeholder 5">
            <a:extLst>
              <a:ext uri="{FF2B5EF4-FFF2-40B4-BE49-F238E27FC236}">
                <a16:creationId xmlns:a16="http://schemas.microsoft.com/office/drawing/2014/main" id="{5702136E-5E63-4CB0-B9FD-BB0AF8B6BB1D}"/>
              </a:ext>
            </a:extLst>
          </p:cNvPr>
          <p:cNvSpPr>
            <a:spLocks noGrp="1"/>
          </p:cNvSpPr>
          <p:nvPr userDrawn="1">
            <p:ph type="dt" sz="half" idx="11"/>
          </p:nvPr>
        </p:nvSpPr>
        <p:spPr/>
        <p:txBody>
          <a:bodyPr/>
          <a:lstStyle/>
          <a:p>
            <a:endParaRPr lang="en-US"/>
          </a:p>
        </p:txBody>
      </p:sp>
      <p:sp>
        <p:nvSpPr>
          <p:cNvPr id="7" name="Footer Placeholder 6">
            <a:extLst>
              <a:ext uri="{FF2B5EF4-FFF2-40B4-BE49-F238E27FC236}">
                <a16:creationId xmlns:a16="http://schemas.microsoft.com/office/drawing/2014/main" id="{5454D001-C68F-4658-ACB8-896098FBF6A0}"/>
              </a:ext>
            </a:extLst>
          </p:cNvPr>
          <p:cNvSpPr>
            <a:spLocks noGrp="1"/>
          </p:cNvSpPr>
          <p:nvPr userDrawn="1">
            <p:ph type="ftr" sz="quarter" idx="12"/>
          </p:nvPr>
        </p:nvSpPr>
        <p:spPr/>
        <p:txBody>
          <a:bodyPr/>
          <a:lstStyle/>
          <a:p>
            <a:endParaRPr lang="en-US"/>
          </a:p>
        </p:txBody>
      </p:sp>
      <p:sp>
        <p:nvSpPr>
          <p:cNvPr id="9" name="Slide Number Placeholder 8">
            <a:extLst>
              <a:ext uri="{FF2B5EF4-FFF2-40B4-BE49-F238E27FC236}">
                <a16:creationId xmlns:a16="http://schemas.microsoft.com/office/drawing/2014/main" id="{C5EB3387-48ED-4511-BE56-71691D5520B2}"/>
              </a:ext>
            </a:extLst>
          </p:cNvPr>
          <p:cNvSpPr>
            <a:spLocks noGrp="1"/>
          </p:cNvSpPr>
          <p:nvPr userDrawn="1">
            <p:ph type="sldNum" sz="quarter" idx="13"/>
          </p:nvPr>
        </p:nvSpPr>
        <p:spPr/>
        <p:txBody>
          <a:bodyPr/>
          <a:lstStyle/>
          <a:p>
            <a:fld id="{913CAC75-26B5-4356-8D4F-AE41242F276E}" type="slidenum">
              <a:rPr lang="en-US" smtClean="0"/>
              <a:pPr/>
              <a:t>‹#›</a:t>
            </a:fld>
            <a:endParaRPr lang="en-US"/>
          </a:p>
        </p:txBody>
      </p:sp>
      <p:sp>
        <p:nvSpPr>
          <p:cNvPr id="10" name="Title 9">
            <a:extLst>
              <a:ext uri="{FF2B5EF4-FFF2-40B4-BE49-F238E27FC236}">
                <a16:creationId xmlns:a16="http://schemas.microsoft.com/office/drawing/2014/main" id="{A5122DF6-572A-4129-ABE8-BC04A9E42107}"/>
              </a:ext>
            </a:extLst>
          </p:cNvPr>
          <p:cNvSpPr>
            <a:spLocks noGrp="1"/>
          </p:cNvSpPr>
          <p:nvPr>
            <p:ph type="title"/>
          </p:nvPr>
        </p:nvSpPr>
        <p:spPr>
          <a:xfrm>
            <a:off x="612648" y="148852"/>
            <a:ext cx="9096049" cy="612648"/>
          </a:xfrm>
        </p:spPr>
        <p:txBody>
          <a:bodyPr>
            <a:normAutofit/>
          </a:bodyPr>
          <a:lstStyle>
            <a:lvl1pPr>
              <a:defRPr sz="2400">
                <a:solidFill>
                  <a:schemeClr val="bg2"/>
                </a:solidFill>
              </a:defRPr>
            </a:lvl1pPr>
          </a:lstStyle>
          <a:p>
            <a:r>
              <a:rPr lang="en-US"/>
              <a:t>Click to edit Master title style</a:t>
            </a:r>
          </a:p>
        </p:txBody>
      </p:sp>
      <p:sp>
        <p:nvSpPr>
          <p:cNvPr id="12" name="Content Placeholder 2">
            <a:extLst>
              <a:ext uri="{FF2B5EF4-FFF2-40B4-BE49-F238E27FC236}">
                <a16:creationId xmlns:a16="http://schemas.microsoft.com/office/drawing/2014/main" id="{639A6F27-C2E4-4A23-A053-8D967793F678}"/>
              </a:ext>
            </a:extLst>
          </p:cNvPr>
          <p:cNvSpPr>
            <a:spLocks noGrp="1"/>
          </p:cNvSpPr>
          <p:nvPr>
            <p:ph idx="1"/>
          </p:nvPr>
        </p:nvSpPr>
        <p:spPr>
          <a:xfrm>
            <a:off x="585216" y="1360488"/>
            <a:ext cx="10972800" cy="48562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riangle 12">
            <a:extLst>
              <a:ext uri="{FF2B5EF4-FFF2-40B4-BE49-F238E27FC236}">
                <a16:creationId xmlns:a16="http://schemas.microsoft.com/office/drawing/2014/main" id="{EF6199F9-F991-EF44-8A9A-BA145A232058}"/>
              </a:ext>
            </a:extLst>
          </p:cNvPr>
          <p:cNvSpPr/>
          <p:nvPr userDrawn="1"/>
        </p:nvSpPr>
        <p:spPr>
          <a:xfrm rot="5400000">
            <a:off x="265058" y="369487"/>
            <a:ext cx="166530" cy="128852"/>
          </a:xfrm>
          <a:prstGeom prst="triangl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34D8496A-D617-3B45-8A25-772AA76FC085}"/>
              </a:ext>
            </a:extLst>
          </p:cNvPr>
          <p:cNvPicPr>
            <a:picLocks noChangeAspect="1"/>
          </p:cNvPicPr>
          <p:nvPr userDrawn="1"/>
        </p:nvPicPr>
        <p:blipFill>
          <a:blip r:embed="rId4">
            <a:extLst>
              <a:ext uri="{28A0092B-C50C-407E-A947-70E740481C1C}">
                <a14:useLocalDpi xmlns:a14="http://schemas.microsoft.com/office/drawing/2010/main" val="0"/>
              </a:ext>
            </a:extLst>
          </a:blip>
          <a:srcRect/>
          <a:stretch/>
        </p:blipFill>
        <p:spPr>
          <a:xfrm>
            <a:off x="10320867" y="164121"/>
            <a:ext cx="1484554" cy="509622"/>
          </a:xfrm>
          <a:prstGeom prst="rect">
            <a:avLst/>
          </a:prstGeom>
        </p:spPr>
      </p:pic>
    </p:spTree>
    <p:extLst>
      <p:ext uri="{BB962C8B-B14F-4D97-AF65-F5344CB8AC3E}">
        <p14:creationId xmlns:p14="http://schemas.microsoft.com/office/powerpoint/2010/main" val="1743628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ags" Target="../tags/tag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E5E7EA"/>
            </a:gs>
            <a:gs pos="100000">
              <a:srgbClr val="F0EFF0"/>
            </a:gs>
          </a:gsLst>
          <a:lin ang="5400000" scaled="1"/>
        </a:gra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15616" y="1855800"/>
            <a:ext cx="10966784" cy="4316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Placeholder 1"/>
          <p:cNvSpPr>
            <a:spLocks noGrp="1"/>
          </p:cNvSpPr>
          <p:nvPr>
            <p:ph type="title"/>
          </p:nvPr>
        </p:nvSpPr>
        <p:spPr>
          <a:xfrm>
            <a:off x="615616" y="118872"/>
            <a:ext cx="10735056" cy="612648"/>
          </a:xfrm>
          <a:prstGeom prst="rect">
            <a:avLst/>
          </a:prstGeom>
        </p:spPr>
        <p:txBody>
          <a:bodyPr vert="horz" lIns="91440" tIns="45720" rIns="91440" bIns="45720" rtlCol="0" anchor="ctr">
            <a:noAutofit/>
          </a:bodyPr>
          <a:lstStyle/>
          <a:p>
            <a:r>
              <a:rPr lang="en-US"/>
              <a:t>Click to edit Master title style</a:t>
            </a:r>
          </a:p>
        </p:txBody>
      </p:sp>
      <p:sp>
        <p:nvSpPr>
          <p:cNvPr id="4" name="Date Placeholder 3"/>
          <p:cNvSpPr>
            <a:spLocks noGrp="1"/>
          </p:cNvSpPr>
          <p:nvPr>
            <p:ph type="dt" sz="half" idx="2"/>
          </p:nvPr>
        </p:nvSpPr>
        <p:spPr>
          <a:xfrm>
            <a:off x="609600" y="6356356"/>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4305300" y="6356356"/>
            <a:ext cx="35814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DRAFT – NOT FOR DISTRIBUTION</a:t>
            </a:r>
          </a:p>
        </p:txBody>
      </p:sp>
      <p:sp>
        <p:nvSpPr>
          <p:cNvPr id="6" name="Slide Number Placeholder 5"/>
          <p:cNvSpPr>
            <a:spLocks noGrp="1"/>
          </p:cNvSpPr>
          <p:nvPr>
            <p:ph type="sldNum" sz="quarter" idx="4"/>
          </p:nvPr>
        </p:nvSpPr>
        <p:spPr>
          <a:xfrm>
            <a:off x="8839200" y="6356356"/>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3CAC75-26B5-4356-8D4F-AE41242F276E}" type="slidenum">
              <a:rPr lang="en-US" smtClean="0"/>
              <a:pPr/>
              <a:t>‹#›</a:t>
            </a:fld>
            <a:endParaRPr lang="en-US"/>
          </a:p>
        </p:txBody>
      </p:sp>
    </p:spTree>
    <p:custDataLst>
      <p:tags r:id="rId18"/>
    </p:custDataLst>
    <p:extLst>
      <p:ext uri="{BB962C8B-B14F-4D97-AF65-F5344CB8AC3E}">
        <p14:creationId xmlns:p14="http://schemas.microsoft.com/office/powerpoint/2010/main" val="1011118773"/>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8" r:id="rId9"/>
    <p:sldLayoutId id="2147483821" r:id="rId10"/>
    <p:sldLayoutId id="2147483822" r:id="rId11"/>
    <p:sldLayoutId id="2147483823" r:id="rId12"/>
    <p:sldLayoutId id="2147483824" r:id="rId13"/>
    <p:sldLayoutId id="2147483825" r:id="rId14"/>
    <p:sldLayoutId id="2147483826" r:id="rId15"/>
    <p:sldLayoutId id="2147483827" r:id="rId16"/>
  </p:sldLayoutIdLst>
  <p:hf sldNum="0" hdr="0" ftr="0" dt="0"/>
  <p:txStyles>
    <p:titleStyle>
      <a:lvl1pPr algn="l" defTabSz="914332" rtl="0" eaLnBrk="1" latinLnBrk="0" hangingPunct="1">
        <a:lnSpc>
          <a:spcPct val="90000"/>
        </a:lnSpc>
        <a:spcBef>
          <a:spcPct val="0"/>
        </a:spcBef>
        <a:buNone/>
        <a:defRPr sz="2800" b="1" i="0" kern="1200">
          <a:solidFill>
            <a:schemeClr val="tx1"/>
          </a:solidFill>
          <a:latin typeface="Arial Narrow" panose="020B0604020202020204" pitchFamily="34" charset="0"/>
          <a:ea typeface="+mj-ea"/>
          <a:cs typeface="Arial Narrow" panose="020B0604020202020204" pitchFamily="34" charset="0"/>
        </a:defRPr>
      </a:lvl1pPr>
    </p:titleStyle>
    <p:bodyStyle>
      <a:lvl1pPr marL="228584" indent="-228584" algn="l" defTabSz="914332" rtl="0" eaLnBrk="1" latinLnBrk="0" hangingPunct="1">
        <a:lnSpc>
          <a:spcPct val="90000"/>
        </a:lnSpc>
        <a:spcBef>
          <a:spcPts val="1000"/>
        </a:spcBef>
        <a:buFont typeface="Arial" panose="020B0604020202020204" pitchFamily="34" charset="0"/>
        <a:buChar char="•"/>
        <a:defRPr sz="2800" b="0" i="0" kern="1200">
          <a:solidFill>
            <a:schemeClr val="tx2"/>
          </a:solidFill>
          <a:latin typeface="Arial" panose="020B0604020202020204" pitchFamily="34" charset="0"/>
          <a:ea typeface="+mn-ea"/>
          <a:cs typeface="Arial" panose="020B0604020202020204" pitchFamily="34" charset="0"/>
        </a:defRPr>
      </a:lvl1pPr>
      <a:lvl2pPr marL="685750" indent="-228584" algn="l" defTabSz="914332" rtl="0" eaLnBrk="1" latinLnBrk="0" hangingPunct="1">
        <a:lnSpc>
          <a:spcPct val="90000"/>
        </a:lnSpc>
        <a:spcBef>
          <a:spcPts val="500"/>
        </a:spcBef>
        <a:buFont typeface="Arial" panose="020B0604020202020204" pitchFamily="34" charset="0"/>
        <a:buChar char="•"/>
        <a:defRPr sz="2400" b="0" i="0" kern="1200">
          <a:solidFill>
            <a:schemeClr val="tx2"/>
          </a:solidFill>
          <a:latin typeface="Arial" panose="020B0604020202020204" pitchFamily="34" charset="0"/>
          <a:ea typeface="+mn-ea"/>
          <a:cs typeface="Arial" panose="020B0604020202020204" pitchFamily="34" charset="0"/>
        </a:defRPr>
      </a:lvl2pPr>
      <a:lvl3pPr marL="1142914" indent="-228584" algn="l" defTabSz="914332" rtl="0" eaLnBrk="1" latinLnBrk="0" hangingPunct="1">
        <a:lnSpc>
          <a:spcPct val="90000"/>
        </a:lnSpc>
        <a:spcBef>
          <a:spcPts val="500"/>
        </a:spcBef>
        <a:buFont typeface="Arial" panose="020B0604020202020204" pitchFamily="34" charset="0"/>
        <a:buChar char="•"/>
        <a:defRPr sz="2000" b="0" i="0" kern="1200">
          <a:solidFill>
            <a:schemeClr val="tx2"/>
          </a:solidFill>
          <a:latin typeface="Arial" panose="020B0604020202020204" pitchFamily="34" charset="0"/>
          <a:ea typeface="+mn-ea"/>
          <a:cs typeface="Arial" panose="020B0604020202020204" pitchFamily="34" charset="0"/>
        </a:defRPr>
      </a:lvl3pPr>
      <a:lvl4pPr marL="1600080" indent="-228584" algn="l" defTabSz="914332" rtl="0" eaLnBrk="1" latinLnBrk="0" hangingPunct="1">
        <a:lnSpc>
          <a:spcPct val="90000"/>
        </a:lnSpc>
        <a:spcBef>
          <a:spcPts val="500"/>
        </a:spcBef>
        <a:buFont typeface="Arial" panose="020B0604020202020204" pitchFamily="34" charset="0"/>
        <a:buChar char="•"/>
        <a:defRPr sz="1800" b="0" i="0" kern="1200">
          <a:solidFill>
            <a:schemeClr val="tx2"/>
          </a:solidFill>
          <a:latin typeface="Arial" panose="020B0604020202020204" pitchFamily="34" charset="0"/>
          <a:ea typeface="+mn-ea"/>
          <a:cs typeface="Arial" panose="020B0604020202020204" pitchFamily="34" charset="0"/>
        </a:defRPr>
      </a:lvl4pPr>
      <a:lvl5pPr marL="2057247" indent="-228584" algn="l" defTabSz="914332" rtl="0" eaLnBrk="1" latinLnBrk="0" hangingPunct="1">
        <a:lnSpc>
          <a:spcPct val="90000"/>
        </a:lnSpc>
        <a:spcBef>
          <a:spcPts val="500"/>
        </a:spcBef>
        <a:buFont typeface="Arial" panose="020B0604020202020204" pitchFamily="34" charset="0"/>
        <a:buChar char="•"/>
        <a:defRPr sz="1800" b="0" i="0" kern="1200">
          <a:solidFill>
            <a:schemeClr val="tx2"/>
          </a:solidFill>
          <a:latin typeface="Arial" panose="020B0604020202020204" pitchFamily="34" charset="0"/>
          <a:ea typeface="+mn-ea"/>
          <a:cs typeface="Arial" panose="020B0604020202020204" pitchFamily="34" charset="0"/>
        </a:defRPr>
      </a:lvl5pPr>
      <a:lvl6pPr marL="2514412" indent="-228584" algn="l" defTabSz="91433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578" indent="-228584" algn="l" defTabSz="91433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744" indent="-228584" algn="l" defTabSz="91433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910" indent="-228584" algn="l" defTabSz="91433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32" rtl="0" eaLnBrk="1" latinLnBrk="0" hangingPunct="1">
        <a:defRPr sz="1800" kern="1200">
          <a:solidFill>
            <a:schemeClr val="tx1"/>
          </a:solidFill>
          <a:latin typeface="+mn-lt"/>
          <a:ea typeface="+mn-ea"/>
          <a:cs typeface="+mn-cs"/>
        </a:defRPr>
      </a:lvl1pPr>
      <a:lvl2pPr marL="457167" algn="l" defTabSz="914332" rtl="0" eaLnBrk="1" latinLnBrk="0" hangingPunct="1">
        <a:defRPr sz="1800" kern="1200">
          <a:solidFill>
            <a:schemeClr val="tx1"/>
          </a:solidFill>
          <a:latin typeface="+mn-lt"/>
          <a:ea typeface="+mn-ea"/>
          <a:cs typeface="+mn-cs"/>
        </a:defRPr>
      </a:lvl2pPr>
      <a:lvl3pPr marL="914332" algn="l" defTabSz="914332" rtl="0" eaLnBrk="1" latinLnBrk="0" hangingPunct="1">
        <a:defRPr sz="1800" kern="1200">
          <a:solidFill>
            <a:schemeClr val="tx1"/>
          </a:solidFill>
          <a:latin typeface="+mn-lt"/>
          <a:ea typeface="+mn-ea"/>
          <a:cs typeface="+mn-cs"/>
        </a:defRPr>
      </a:lvl3pPr>
      <a:lvl4pPr marL="1371498" algn="l" defTabSz="914332" rtl="0" eaLnBrk="1" latinLnBrk="0" hangingPunct="1">
        <a:defRPr sz="1800" kern="1200">
          <a:solidFill>
            <a:schemeClr val="tx1"/>
          </a:solidFill>
          <a:latin typeface="+mn-lt"/>
          <a:ea typeface="+mn-ea"/>
          <a:cs typeface="+mn-cs"/>
        </a:defRPr>
      </a:lvl4pPr>
      <a:lvl5pPr marL="1828664" algn="l" defTabSz="914332" rtl="0" eaLnBrk="1" latinLnBrk="0" hangingPunct="1">
        <a:defRPr sz="1800" kern="1200">
          <a:solidFill>
            <a:schemeClr val="tx1"/>
          </a:solidFill>
          <a:latin typeface="+mn-lt"/>
          <a:ea typeface="+mn-ea"/>
          <a:cs typeface="+mn-cs"/>
        </a:defRPr>
      </a:lvl5pPr>
      <a:lvl6pPr marL="2285830" algn="l" defTabSz="914332" rtl="0" eaLnBrk="1" latinLnBrk="0" hangingPunct="1">
        <a:defRPr sz="1800" kern="1200">
          <a:solidFill>
            <a:schemeClr val="tx1"/>
          </a:solidFill>
          <a:latin typeface="+mn-lt"/>
          <a:ea typeface="+mn-ea"/>
          <a:cs typeface="+mn-cs"/>
        </a:defRPr>
      </a:lvl6pPr>
      <a:lvl7pPr marL="2742994" algn="l" defTabSz="914332" rtl="0" eaLnBrk="1" latinLnBrk="0" hangingPunct="1">
        <a:defRPr sz="1800" kern="1200">
          <a:solidFill>
            <a:schemeClr val="tx1"/>
          </a:solidFill>
          <a:latin typeface="+mn-lt"/>
          <a:ea typeface="+mn-ea"/>
          <a:cs typeface="+mn-cs"/>
        </a:defRPr>
      </a:lvl7pPr>
      <a:lvl8pPr marL="3200160" algn="l" defTabSz="914332" rtl="0" eaLnBrk="1" latinLnBrk="0" hangingPunct="1">
        <a:defRPr sz="1800" kern="1200">
          <a:solidFill>
            <a:schemeClr val="tx1"/>
          </a:solidFill>
          <a:latin typeface="+mn-lt"/>
          <a:ea typeface="+mn-ea"/>
          <a:cs typeface="+mn-cs"/>
        </a:defRPr>
      </a:lvl8pPr>
      <a:lvl9pPr marL="3657327" algn="l" defTabSz="91433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3" orient="horz" pos="948">
          <p15:clr>
            <a:srgbClr val="F26B43"/>
          </p15:clr>
        </p15:guide>
        <p15:guide id="4" pos="384">
          <p15:clr>
            <a:srgbClr val="F26B43"/>
          </p15:clr>
        </p15:guide>
        <p15:guide id="5" pos="7296">
          <p15:clr>
            <a:srgbClr val="F26B43"/>
          </p15:clr>
        </p15:guide>
        <p15:guide id="6" orient="horz" pos="3888">
          <p15:clr>
            <a:srgbClr val="F26B43"/>
          </p15:clr>
        </p15:guide>
        <p15:guide id="7" pos="2640">
          <p15:clr>
            <a:srgbClr val="F26B43"/>
          </p15:clr>
        </p15:guide>
        <p15:guide id="8" pos="5040">
          <p15:clr>
            <a:srgbClr val="F26B43"/>
          </p15:clr>
        </p15:guide>
        <p15:guide id="9" pos="2712">
          <p15:clr>
            <a:srgbClr val="F26B43"/>
          </p15:clr>
        </p15:guide>
        <p15:guide id="10" pos="496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3.xml"/><Relationship Id="rId1" Type="http://schemas.openxmlformats.org/officeDocument/2006/relationships/slideLayout" Target="../slideLayouts/slideLayout16.xml"/><Relationship Id="rId4" Type="http://schemas.openxmlformats.org/officeDocument/2006/relationships/image" Target="../media/image23.emf"/></Relationships>
</file>

<file path=ppt/slides/_rels/slide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xml"/><Relationship Id="rId1" Type="http://schemas.openxmlformats.org/officeDocument/2006/relationships/slideLayout" Target="../slideLayouts/slideLayout16.xml"/><Relationship Id="rId6" Type="http://schemas.microsoft.com/office/2007/relationships/hdphoto" Target="../media/hdphoto3.wdp"/><Relationship Id="rId5" Type="http://schemas.microsoft.com/office/2007/relationships/hdphoto" Target="../media/hdphoto2.wdp"/><Relationship Id="rId4" Type="http://schemas.openxmlformats.org/officeDocument/2006/relationships/image" Target="../media/image2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27.png"/><Relationship Id="rId5" Type="http://schemas.openxmlformats.org/officeDocument/2006/relationships/image" Target="../media/image26.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8.xml"/><Relationship Id="rId1" Type="http://schemas.openxmlformats.org/officeDocument/2006/relationships/slideLayout" Target="../slideLayouts/slideLayout16.xml"/><Relationship Id="rId4" Type="http://schemas.openxmlformats.org/officeDocument/2006/relationships/image" Target="../media/image28.emf"/></Relationships>
</file>

<file path=ppt/slides/_rels/slide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16.xml"/><Relationship Id="rId4" Type="http://schemas.openxmlformats.org/officeDocument/2006/relationships/image" Target="../media/image28.emf"/></Relationships>
</file>

<file path=ppt/slides/_rels/slide1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16.xml"/><Relationship Id="rId5" Type="http://schemas.openxmlformats.org/officeDocument/2006/relationships/image" Target="../media/image31.png"/><Relationship Id="rId4" Type="http://schemas.openxmlformats.org/officeDocument/2006/relationships/image" Target="../media/image30.png"/></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16.xml"/><Relationship Id="rId5" Type="http://schemas.openxmlformats.org/officeDocument/2006/relationships/image" Target="../media/image34.png"/><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microsoft.com/office/2007/relationships/media" Target="../media/media2.mp4"/><Relationship Id="rId1" Type="http://schemas.openxmlformats.org/officeDocument/2006/relationships/video" Target="NULL" TargetMode="External"/><Relationship Id="rId5" Type="http://schemas.openxmlformats.org/officeDocument/2006/relationships/image" Target="../media/image35.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6.xml"/><Relationship Id="rId1" Type="http://schemas.openxmlformats.org/officeDocument/2006/relationships/slideLayout" Target="../slideLayouts/slideLayout16.xml"/><Relationship Id="rId4" Type="http://schemas.openxmlformats.org/officeDocument/2006/relationships/image" Target="../media/image37.png"/></Relationships>
</file>

<file path=ppt/slides/_rels/slide17.xml.rels><?xml version="1.0" encoding="UTF-8" standalone="yes"?>
<Relationships xmlns="http://schemas.openxmlformats.org/package/2006/relationships"><Relationship Id="rId3" Type="http://schemas.openxmlformats.org/officeDocument/2006/relationships/image" Target="../media/image22.emf"/><Relationship Id="rId7"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16.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0.xml"/><Relationship Id="rId1" Type="http://schemas.openxmlformats.org/officeDocument/2006/relationships/slideLayout" Target="../slideLayouts/slideLayout16.xml"/><Relationship Id="rId4" Type="http://schemas.openxmlformats.org/officeDocument/2006/relationships/image" Target="../media/image31.png"/></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16.xml"/><Relationship Id="rId5" Type="http://schemas.openxmlformats.org/officeDocument/2006/relationships/image" Target="../media/image42.png"/><Relationship Id="rId4" Type="http://schemas.openxmlformats.org/officeDocument/2006/relationships/image" Target="../media/image30.png"/></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tx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48550FA-0A19-AA4A-A7B2-5452E0F8F838}"/>
              </a:ext>
            </a:extLst>
          </p:cNvPr>
          <p:cNvSpPr txBox="1">
            <a:spLocks/>
          </p:cNvSpPr>
          <p:nvPr/>
        </p:nvSpPr>
        <p:spPr>
          <a:xfrm>
            <a:off x="4829540" y="1942892"/>
            <a:ext cx="6832600" cy="3136900"/>
          </a:xfrm>
          <a:prstGeom prst="rect">
            <a:avLst/>
          </a:prstGeom>
        </p:spPr>
        <p:txBody>
          <a:bodyPr vert="horz" lIns="91440" tIns="45720" rIns="91440" bIns="45720" rtlCol="0" anchor="ctr">
            <a:normAutofit fontScale="97500" lnSpcReduction="10000"/>
          </a:bodyPr>
          <a:lstStyle>
            <a:lvl1pPr algn="l" defTabSz="914332" rtl="0" eaLnBrk="1" latinLnBrk="0" hangingPunct="1">
              <a:lnSpc>
                <a:spcPct val="90000"/>
              </a:lnSpc>
              <a:spcBef>
                <a:spcPct val="0"/>
              </a:spcBef>
              <a:buNone/>
              <a:defRPr sz="4000" kern="1200">
                <a:solidFill>
                  <a:schemeClr val="tx1"/>
                </a:solidFill>
                <a:latin typeface="+mj-lt"/>
                <a:ea typeface="+mj-ea"/>
                <a:cs typeface="+mj-cs"/>
              </a:defRPr>
            </a:lvl1pPr>
          </a:lstStyle>
          <a:p>
            <a:r>
              <a:rPr lang="en-US" sz="6800" b="1">
                <a:solidFill>
                  <a:schemeClr val="bg2"/>
                </a:solidFill>
                <a:latin typeface="Arial Narrow" panose="020B0604020202020204" pitchFamily="34" charset="0"/>
                <a:cs typeface="Arial Narrow" panose="020B0604020202020204" pitchFamily="34" charset="0"/>
              </a:rPr>
              <a:t>Effective Combat Casualty Care Handoff Operations </a:t>
            </a:r>
            <a:br>
              <a:rPr lang="en-US" sz="4800" b="1">
                <a:solidFill>
                  <a:schemeClr val="bg2"/>
                </a:solidFill>
                <a:latin typeface="Arial Narrow" panose="020B0604020202020204" pitchFamily="34" charset="0"/>
                <a:cs typeface="Arial Narrow" panose="020B0604020202020204" pitchFamily="34" charset="0"/>
              </a:rPr>
            </a:br>
            <a:r>
              <a:rPr lang="en-US" sz="4800" b="1">
                <a:solidFill>
                  <a:schemeClr val="bg2"/>
                </a:solidFill>
                <a:latin typeface="Arial Narrow" panose="020B0604020202020204" pitchFamily="34" charset="0"/>
                <a:cs typeface="Arial Narrow" panose="020B0604020202020204" pitchFamily="34" charset="0"/>
              </a:rPr>
              <a:t>(ECCCHO) Training</a:t>
            </a:r>
          </a:p>
        </p:txBody>
      </p:sp>
      <p:pic>
        <p:nvPicPr>
          <p:cNvPr id="7" name="Picture 6">
            <a:extLst>
              <a:ext uri="{FF2B5EF4-FFF2-40B4-BE49-F238E27FC236}">
                <a16:creationId xmlns:a16="http://schemas.microsoft.com/office/drawing/2014/main" id="{B9C8403F-D3E9-2847-A488-84D6D769085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351" y="1611204"/>
            <a:ext cx="3690263" cy="3635591"/>
          </a:xfrm>
          <a:prstGeom prst="rect">
            <a:avLst/>
          </a:prstGeom>
        </p:spPr>
      </p:pic>
    </p:spTree>
    <p:extLst>
      <p:ext uri="{BB962C8B-B14F-4D97-AF65-F5344CB8AC3E}">
        <p14:creationId xmlns:p14="http://schemas.microsoft.com/office/powerpoint/2010/main" val="602879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par>
                          <p:cTn id="10" fill="hold">
                            <p:stCondLst>
                              <p:cond delay="500"/>
                            </p:stCondLst>
                            <p:childTnLst>
                              <p:par>
                                <p:cTn id="11" presetID="12" presetClass="entr" presetSubtype="8"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1000"/>
                                        <p:tgtEl>
                                          <p:spTgt spid="6"/>
                                        </p:tgtEl>
                                        <p:attrNameLst>
                                          <p:attrName>ppt_x</p:attrName>
                                        </p:attrNameLst>
                                      </p:cBhvr>
                                      <p:tavLst>
                                        <p:tav tm="0">
                                          <p:val>
                                            <p:strVal val="#ppt_x-#ppt_w*1.125000"/>
                                          </p:val>
                                        </p:tav>
                                        <p:tav tm="100000">
                                          <p:val>
                                            <p:strVal val="#ppt_x"/>
                                          </p:val>
                                        </p:tav>
                                      </p:tavLst>
                                    </p:anim>
                                    <p:animEffect transition="in" filter="wipe(right)">
                                      <p:cBhvr>
                                        <p:cTn id="14"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48550FA-0A19-AA4A-A7B2-5452E0F8F838}"/>
              </a:ext>
            </a:extLst>
          </p:cNvPr>
          <p:cNvSpPr txBox="1">
            <a:spLocks/>
          </p:cNvSpPr>
          <p:nvPr/>
        </p:nvSpPr>
        <p:spPr>
          <a:xfrm>
            <a:off x="4829540" y="1942892"/>
            <a:ext cx="6832600" cy="3136900"/>
          </a:xfrm>
          <a:prstGeom prst="rect">
            <a:avLst/>
          </a:prstGeom>
        </p:spPr>
        <p:txBody>
          <a:bodyPr vert="horz" lIns="91440" tIns="45720" rIns="91440" bIns="45720" rtlCol="0" anchor="ctr">
            <a:normAutofit fontScale="97500" lnSpcReduction="10000"/>
          </a:bodyPr>
          <a:lstStyle>
            <a:lvl1pPr algn="l" defTabSz="914332" rtl="0" eaLnBrk="1" latinLnBrk="0" hangingPunct="1">
              <a:lnSpc>
                <a:spcPct val="90000"/>
              </a:lnSpc>
              <a:spcBef>
                <a:spcPct val="0"/>
              </a:spcBef>
              <a:buNone/>
              <a:defRPr sz="4000" kern="1200">
                <a:solidFill>
                  <a:schemeClr val="tx1"/>
                </a:solidFill>
                <a:latin typeface="+mj-lt"/>
                <a:ea typeface="+mj-ea"/>
                <a:cs typeface="+mj-cs"/>
              </a:defRPr>
            </a:lvl1pPr>
          </a:lstStyle>
          <a:p>
            <a:r>
              <a:rPr lang="en-US" sz="6800" b="1">
                <a:solidFill>
                  <a:schemeClr val="bg2"/>
                </a:solidFill>
                <a:latin typeface="Arial Narrow" panose="020B0604020202020204" pitchFamily="34" charset="0"/>
                <a:cs typeface="Arial Narrow" panose="020B0604020202020204" pitchFamily="34" charset="0"/>
              </a:rPr>
              <a:t>Effective Combat Casualty Care Handoff Operations </a:t>
            </a:r>
            <a:br>
              <a:rPr lang="en-US" sz="4800" b="1">
                <a:solidFill>
                  <a:schemeClr val="bg2"/>
                </a:solidFill>
                <a:latin typeface="Arial Narrow" panose="020B0604020202020204" pitchFamily="34" charset="0"/>
                <a:cs typeface="Arial Narrow" panose="020B0604020202020204" pitchFamily="34" charset="0"/>
              </a:rPr>
            </a:br>
            <a:r>
              <a:rPr lang="en-US" sz="4800" b="1">
                <a:solidFill>
                  <a:schemeClr val="bg2"/>
                </a:solidFill>
                <a:latin typeface="Arial Narrow" panose="020B0604020202020204" pitchFamily="34" charset="0"/>
                <a:cs typeface="Arial Narrow" panose="020B0604020202020204" pitchFamily="34" charset="0"/>
              </a:rPr>
              <a:t>(ECCCHO) Training</a:t>
            </a:r>
          </a:p>
        </p:txBody>
      </p:sp>
      <p:pic>
        <p:nvPicPr>
          <p:cNvPr id="7" name="Picture 6">
            <a:extLst>
              <a:ext uri="{FF2B5EF4-FFF2-40B4-BE49-F238E27FC236}">
                <a16:creationId xmlns:a16="http://schemas.microsoft.com/office/drawing/2014/main" id="{B9C8403F-D3E9-2847-A488-84D6D769085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637" y="1632975"/>
            <a:ext cx="3690263" cy="3635591"/>
          </a:xfrm>
          <a:prstGeom prst="rect">
            <a:avLst/>
          </a:prstGeom>
        </p:spPr>
      </p:pic>
    </p:spTree>
    <p:extLst>
      <p:ext uri="{BB962C8B-B14F-4D97-AF65-F5344CB8AC3E}">
        <p14:creationId xmlns:p14="http://schemas.microsoft.com/office/powerpoint/2010/main" val="1233364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par>
                          <p:cTn id="10" fill="hold">
                            <p:stCondLst>
                              <p:cond delay="500"/>
                            </p:stCondLst>
                            <p:childTnLst>
                              <p:par>
                                <p:cTn id="11" presetID="12" presetClass="entr" presetSubtype="8"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1000"/>
                                        <p:tgtEl>
                                          <p:spTgt spid="6"/>
                                        </p:tgtEl>
                                        <p:attrNameLst>
                                          <p:attrName>ppt_x</p:attrName>
                                        </p:attrNameLst>
                                      </p:cBhvr>
                                      <p:tavLst>
                                        <p:tav tm="0">
                                          <p:val>
                                            <p:strVal val="#ppt_x-#ppt_w*1.125000"/>
                                          </p:val>
                                        </p:tav>
                                        <p:tav tm="100000">
                                          <p:val>
                                            <p:strVal val="#ppt_x"/>
                                          </p:val>
                                        </p:tav>
                                      </p:tavLst>
                                    </p:anim>
                                    <p:animEffect transition="in" filter="wipe(right)">
                                      <p:cBhvr>
                                        <p:cTn id="14"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8E345-7F72-8545-9563-345461FC109F}"/>
              </a:ext>
            </a:extLst>
          </p:cNvPr>
          <p:cNvSpPr>
            <a:spLocks noGrp="1"/>
          </p:cNvSpPr>
          <p:nvPr>
            <p:ph type="title"/>
          </p:nvPr>
        </p:nvSpPr>
        <p:spPr/>
        <p:txBody>
          <a:bodyPr>
            <a:noAutofit/>
          </a:bodyPr>
          <a:lstStyle/>
          <a:p>
            <a:r>
              <a:rPr lang="en-US" sz="3200"/>
              <a:t>Standardized Patient Handoffs — Do We Need It?</a:t>
            </a:r>
          </a:p>
        </p:txBody>
      </p:sp>
      <p:sp>
        <p:nvSpPr>
          <p:cNvPr id="5" name="Rectangle 4">
            <a:extLst>
              <a:ext uri="{FF2B5EF4-FFF2-40B4-BE49-F238E27FC236}">
                <a16:creationId xmlns:a16="http://schemas.microsoft.com/office/drawing/2014/main" id="{6263404D-230A-4549-9034-CB6BCADB4D36}"/>
              </a:ext>
            </a:extLst>
          </p:cNvPr>
          <p:cNvSpPr/>
          <p:nvPr/>
        </p:nvSpPr>
        <p:spPr>
          <a:xfrm>
            <a:off x="6710" y="1572857"/>
            <a:ext cx="12185290" cy="2258172"/>
          </a:xfrm>
          <a:prstGeom prst="rect">
            <a:avLst/>
          </a:prstGeom>
          <a:solidFill>
            <a:srgbClr val="0071BC"/>
          </a:solidFill>
        </p:spPr>
        <p:txBody>
          <a:bodyPr wrap="square" lIns="182880" tIns="91440" rIns="182880" anchor="ctr" anchorCtr="0">
            <a:noAutofit/>
          </a:bodyPr>
          <a:lstStyle/>
          <a:p>
            <a:pPr algn="ctr"/>
            <a:endParaRPr lang="en-US" sz="2800" b="1" u="sng">
              <a:solidFill>
                <a:schemeClr val="bg2"/>
              </a:solidFill>
              <a:latin typeface="Franklin Gothic Book" panose="020B0503020102020204" pitchFamily="34" charset="0"/>
              <a:ea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FC72203B-4377-ED4C-8275-5C9524655E4D}"/>
              </a:ext>
            </a:extLst>
          </p:cNvPr>
          <p:cNvSpPr txBox="1"/>
          <p:nvPr/>
        </p:nvSpPr>
        <p:spPr>
          <a:xfrm>
            <a:off x="579370" y="1858422"/>
            <a:ext cx="3598379" cy="1862048"/>
          </a:xfrm>
          <a:prstGeom prst="rect">
            <a:avLst/>
          </a:prstGeom>
          <a:noFill/>
        </p:spPr>
        <p:txBody>
          <a:bodyPr wrap="square" rtlCol="0">
            <a:spAutoFit/>
          </a:bodyPr>
          <a:lstStyle/>
          <a:p>
            <a:pPr algn="ctr"/>
            <a:r>
              <a:rPr lang="en-US" sz="11500" b="1">
                <a:solidFill>
                  <a:schemeClr val="bg2"/>
                </a:solidFill>
                <a:latin typeface="+mj-lt"/>
                <a:cs typeface="Arial Narrow" panose="020B0604020202020204" pitchFamily="34" charset="0"/>
              </a:rPr>
              <a:t>70%</a:t>
            </a:r>
          </a:p>
        </p:txBody>
      </p:sp>
      <p:sp>
        <p:nvSpPr>
          <p:cNvPr id="4" name="Rectangle 3">
            <a:extLst>
              <a:ext uri="{FF2B5EF4-FFF2-40B4-BE49-F238E27FC236}">
                <a16:creationId xmlns:a16="http://schemas.microsoft.com/office/drawing/2014/main" id="{7E83378C-B633-5249-BA60-FBA926A6240E}"/>
              </a:ext>
            </a:extLst>
          </p:cNvPr>
          <p:cNvSpPr/>
          <p:nvPr/>
        </p:nvSpPr>
        <p:spPr>
          <a:xfrm>
            <a:off x="4232366" y="2311202"/>
            <a:ext cx="4529711" cy="830997"/>
          </a:xfrm>
          <a:prstGeom prst="rect">
            <a:avLst/>
          </a:prstGeom>
        </p:spPr>
        <p:txBody>
          <a:bodyPr wrap="square">
            <a:spAutoFit/>
          </a:bodyPr>
          <a:lstStyle/>
          <a:p>
            <a:r>
              <a:rPr lang="en-US" sz="2400">
                <a:solidFill>
                  <a:schemeClr val="bg2"/>
                </a:solidFill>
                <a:latin typeface="Arial Narrow" panose="020B0604020202020204" pitchFamily="34" charset="0"/>
                <a:ea typeface="Times New Roman" panose="02020603050405020304" pitchFamily="18" charset="0"/>
                <a:cs typeface="Arial Narrow" panose="020B0604020202020204" pitchFamily="34" charset="0"/>
              </a:rPr>
              <a:t>of mistakes in medical care are related to </a:t>
            </a:r>
            <a:r>
              <a:rPr lang="en-US" sz="2400" u="sng">
                <a:solidFill>
                  <a:schemeClr val="bg2"/>
                </a:solidFill>
                <a:latin typeface="Arial Narrow" panose="020B0604020202020204" pitchFamily="34" charset="0"/>
                <a:ea typeface="Times New Roman" panose="02020603050405020304" pitchFamily="18" charset="0"/>
                <a:cs typeface="Arial Narrow" panose="020B0604020202020204" pitchFamily="34" charset="0"/>
              </a:rPr>
              <a:t>communication errors.</a:t>
            </a:r>
          </a:p>
        </p:txBody>
      </p:sp>
      <p:sp>
        <p:nvSpPr>
          <p:cNvPr id="6" name="Rectangle 5">
            <a:extLst>
              <a:ext uri="{FF2B5EF4-FFF2-40B4-BE49-F238E27FC236}">
                <a16:creationId xmlns:a16="http://schemas.microsoft.com/office/drawing/2014/main" id="{717494B9-EA0C-D14C-B845-A2197C67DF57}"/>
              </a:ext>
            </a:extLst>
          </p:cNvPr>
          <p:cNvSpPr/>
          <p:nvPr/>
        </p:nvSpPr>
        <p:spPr>
          <a:xfrm>
            <a:off x="6710" y="4197246"/>
            <a:ext cx="12192000" cy="2353455"/>
          </a:xfrm>
          <a:prstGeom prst="rect">
            <a:avLst/>
          </a:prstGeom>
          <a:solidFill>
            <a:srgbClr val="005581"/>
          </a:solidFill>
        </p:spPr>
        <p:txBody>
          <a:bodyPr wrap="square" lIns="182880" tIns="91440" rIns="182880" anchor="ctr" anchorCtr="0">
            <a:noAutofit/>
          </a:bodyPr>
          <a:lstStyle/>
          <a:p>
            <a:pPr algn="ctr"/>
            <a:endParaRPr lang="en-US" sz="2800" b="1" u="sng">
              <a:solidFill>
                <a:schemeClr val="bg2"/>
              </a:solidFill>
              <a:latin typeface="Franklin Gothic Book" panose="020B0503020102020204" pitchFamily="34" charset="0"/>
              <a:ea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F06D13E3-A7FC-5444-AB9C-C726B8D848DC}"/>
              </a:ext>
            </a:extLst>
          </p:cNvPr>
          <p:cNvSpPr txBox="1"/>
          <p:nvPr/>
        </p:nvSpPr>
        <p:spPr>
          <a:xfrm>
            <a:off x="498629" y="4478707"/>
            <a:ext cx="3733737" cy="1862048"/>
          </a:xfrm>
          <a:prstGeom prst="rect">
            <a:avLst/>
          </a:prstGeom>
          <a:noFill/>
        </p:spPr>
        <p:txBody>
          <a:bodyPr wrap="square" rtlCol="0">
            <a:spAutoFit/>
          </a:bodyPr>
          <a:lstStyle/>
          <a:p>
            <a:pPr algn="ctr"/>
            <a:r>
              <a:rPr lang="en-US" sz="11500" b="1">
                <a:solidFill>
                  <a:schemeClr val="bg2"/>
                </a:solidFill>
                <a:latin typeface="+mj-lt"/>
                <a:cs typeface="Arial Narrow" panose="020B0604020202020204" pitchFamily="34" charset="0"/>
              </a:rPr>
              <a:t>#1</a:t>
            </a:r>
          </a:p>
        </p:txBody>
      </p:sp>
      <p:sp>
        <p:nvSpPr>
          <p:cNvPr id="13" name="Rectangle 12">
            <a:extLst>
              <a:ext uri="{FF2B5EF4-FFF2-40B4-BE49-F238E27FC236}">
                <a16:creationId xmlns:a16="http://schemas.microsoft.com/office/drawing/2014/main" id="{0E34AAB0-8CE3-9A43-A59B-E1CB0D3463BF}"/>
              </a:ext>
            </a:extLst>
          </p:cNvPr>
          <p:cNvSpPr/>
          <p:nvPr/>
        </p:nvSpPr>
        <p:spPr>
          <a:xfrm>
            <a:off x="4232366" y="4757668"/>
            <a:ext cx="4088674" cy="1200329"/>
          </a:xfrm>
          <a:prstGeom prst="rect">
            <a:avLst/>
          </a:prstGeom>
        </p:spPr>
        <p:txBody>
          <a:bodyPr wrap="square">
            <a:spAutoFit/>
          </a:bodyPr>
          <a:lstStyle/>
          <a:p>
            <a:r>
              <a:rPr lang="en-US" sz="2400">
                <a:solidFill>
                  <a:schemeClr val="bg2"/>
                </a:solidFill>
                <a:latin typeface="Arial Narrow" panose="020B0604020202020204" pitchFamily="34" charset="0"/>
                <a:ea typeface="Times New Roman" panose="02020603050405020304" pitchFamily="18" charset="0"/>
                <a:cs typeface="Arial Narrow" panose="020B0604020202020204" pitchFamily="34" charset="0"/>
              </a:rPr>
              <a:t>Communication breakdowns are the most common cause of medical errors.</a:t>
            </a:r>
            <a:endParaRPr lang="en-US" sz="2400" u="sng">
              <a:solidFill>
                <a:schemeClr val="bg2"/>
              </a:solidFill>
              <a:latin typeface="Arial Narrow" panose="020B0604020202020204" pitchFamily="34" charset="0"/>
              <a:ea typeface="Times New Roman" panose="02020603050405020304" pitchFamily="18" charset="0"/>
              <a:cs typeface="Arial Narrow" panose="020B0604020202020204" pitchFamily="34" charset="0"/>
            </a:endParaRPr>
          </a:p>
        </p:txBody>
      </p:sp>
      <p:pic>
        <p:nvPicPr>
          <p:cNvPr id="24" name="Picture 23">
            <a:extLst>
              <a:ext uri="{FF2B5EF4-FFF2-40B4-BE49-F238E27FC236}">
                <a16:creationId xmlns:a16="http://schemas.microsoft.com/office/drawing/2014/main" id="{7D8EFC01-61B1-714F-8D1F-D4703C61E863}"/>
              </a:ext>
            </a:extLst>
          </p:cNvPr>
          <p:cNvPicPr>
            <a:picLocks noChangeAspect="1"/>
          </p:cNvPicPr>
          <p:nvPr/>
        </p:nvPicPr>
        <p:blipFill>
          <a:blip r:embed="rId3"/>
          <a:stretch>
            <a:fillRect/>
          </a:stretch>
        </p:blipFill>
        <p:spPr>
          <a:xfrm>
            <a:off x="8762077" y="735530"/>
            <a:ext cx="3707568" cy="3707568"/>
          </a:xfrm>
          <a:prstGeom prst="rect">
            <a:avLst/>
          </a:prstGeom>
          <a:effectLst/>
        </p:spPr>
      </p:pic>
      <p:pic>
        <p:nvPicPr>
          <p:cNvPr id="25" name="Picture 24">
            <a:extLst>
              <a:ext uri="{FF2B5EF4-FFF2-40B4-BE49-F238E27FC236}">
                <a16:creationId xmlns:a16="http://schemas.microsoft.com/office/drawing/2014/main" id="{F9D6F2EC-D283-874E-BD44-FBC872FD54DB}"/>
              </a:ext>
            </a:extLst>
          </p:cNvPr>
          <p:cNvPicPr>
            <a:picLocks noChangeAspect="1"/>
          </p:cNvPicPr>
          <p:nvPr/>
        </p:nvPicPr>
        <p:blipFill>
          <a:blip r:embed="rId4"/>
          <a:stretch>
            <a:fillRect/>
          </a:stretch>
        </p:blipFill>
        <p:spPr>
          <a:xfrm>
            <a:off x="8278424" y="3824904"/>
            <a:ext cx="2904238" cy="2904238"/>
          </a:xfrm>
          <a:prstGeom prst="rect">
            <a:avLst/>
          </a:prstGeom>
          <a:effectLst/>
        </p:spPr>
      </p:pic>
    </p:spTree>
    <p:extLst>
      <p:ext uri="{BB962C8B-B14F-4D97-AF65-F5344CB8AC3E}">
        <p14:creationId xmlns:p14="http://schemas.microsoft.com/office/powerpoint/2010/main" val="2333456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p:cTn id="7" dur="500" fill="hold"/>
                                        <p:tgtEl>
                                          <p:spTgt spid="24"/>
                                        </p:tgtEl>
                                        <p:attrNameLst>
                                          <p:attrName>ppt_w</p:attrName>
                                        </p:attrNameLst>
                                      </p:cBhvr>
                                      <p:tavLst>
                                        <p:tav tm="0">
                                          <p:val>
                                            <p:fltVal val="0"/>
                                          </p:val>
                                        </p:tav>
                                        <p:tav tm="100000">
                                          <p:val>
                                            <p:strVal val="#ppt_w"/>
                                          </p:val>
                                        </p:tav>
                                      </p:tavLst>
                                    </p:anim>
                                    <p:anim calcmode="lin" valueType="num">
                                      <p:cBhvr>
                                        <p:cTn id="8" dur="500" fill="hold"/>
                                        <p:tgtEl>
                                          <p:spTgt spid="24"/>
                                        </p:tgtEl>
                                        <p:attrNameLst>
                                          <p:attrName>ppt_h</p:attrName>
                                        </p:attrNameLst>
                                      </p:cBhvr>
                                      <p:tavLst>
                                        <p:tav tm="0">
                                          <p:val>
                                            <p:fltVal val="0"/>
                                          </p:val>
                                        </p:tav>
                                        <p:tav tm="100000">
                                          <p:val>
                                            <p:strVal val="#ppt_h"/>
                                          </p:val>
                                        </p:tav>
                                      </p:tavLst>
                                    </p:anim>
                                    <p:anim calcmode="lin" valueType="num">
                                      <p:cBhvr>
                                        <p:cTn id="9" dur="500" fill="hold"/>
                                        <p:tgtEl>
                                          <p:spTgt spid="24"/>
                                        </p:tgtEl>
                                        <p:attrNameLst>
                                          <p:attrName>style.rotation</p:attrName>
                                        </p:attrNameLst>
                                      </p:cBhvr>
                                      <p:tavLst>
                                        <p:tav tm="0">
                                          <p:val>
                                            <p:fltVal val="90"/>
                                          </p:val>
                                        </p:tav>
                                        <p:tav tm="100000">
                                          <p:val>
                                            <p:fltVal val="0"/>
                                          </p:val>
                                        </p:tav>
                                      </p:tavLst>
                                    </p:anim>
                                    <p:animEffect transition="in" filter="fade">
                                      <p:cBhvr>
                                        <p:cTn id="10" dur="500"/>
                                        <p:tgtEl>
                                          <p:spTgt spid="24"/>
                                        </p:tgtEl>
                                      </p:cBhvr>
                                    </p:animEffect>
                                  </p:childTnLst>
                                </p:cTn>
                              </p:par>
                            </p:childTnLst>
                          </p:cTn>
                        </p:par>
                        <p:par>
                          <p:cTn id="11" fill="hold">
                            <p:stCondLst>
                              <p:cond delay="500"/>
                            </p:stCondLst>
                            <p:childTnLst>
                              <p:par>
                                <p:cTn id="12" presetID="31" presetClass="entr" presetSubtype="0" fill="hold" nodeType="afterEffect">
                                  <p:stCondLst>
                                    <p:cond delay="0"/>
                                  </p:stCondLst>
                                  <p:childTnLst>
                                    <p:set>
                                      <p:cBhvr>
                                        <p:cTn id="13" dur="1" fill="hold">
                                          <p:stCondLst>
                                            <p:cond delay="0"/>
                                          </p:stCondLst>
                                        </p:cTn>
                                        <p:tgtEl>
                                          <p:spTgt spid="25"/>
                                        </p:tgtEl>
                                        <p:attrNameLst>
                                          <p:attrName>style.visibility</p:attrName>
                                        </p:attrNameLst>
                                      </p:cBhvr>
                                      <p:to>
                                        <p:strVal val="visible"/>
                                      </p:to>
                                    </p:set>
                                    <p:anim calcmode="lin" valueType="num">
                                      <p:cBhvr>
                                        <p:cTn id="14" dur="500" fill="hold"/>
                                        <p:tgtEl>
                                          <p:spTgt spid="25"/>
                                        </p:tgtEl>
                                        <p:attrNameLst>
                                          <p:attrName>ppt_w</p:attrName>
                                        </p:attrNameLst>
                                      </p:cBhvr>
                                      <p:tavLst>
                                        <p:tav tm="0">
                                          <p:val>
                                            <p:fltVal val="0"/>
                                          </p:val>
                                        </p:tav>
                                        <p:tav tm="100000">
                                          <p:val>
                                            <p:strVal val="#ppt_w"/>
                                          </p:val>
                                        </p:tav>
                                      </p:tavLst>
                                    </p:anim>
                                    <p:anim calcmode="lin" valueType="num">
                                      <p:cBhvr>
                                        <p:cTn id="15" dur="500" fill="hold"/>
                                        <p:tgtEl>
                                          <p:spTgt spid="25"/>
                                        </p:tgtEl>
                                        <p:attrNameLst>
                                          <p:attrName>ppt_h</p:attrName>
                                        </p:attrNameLst>
                                      </p:cBhvr>
                                      <p:tavLst>
                                        <p:tav tm="0">
                                          <p:val>
                                            <p:fltVal val="0"/>
                                          </p:val>
                                        </p:tav>
                                        <p:tav tm="100000">
                                          <p:val>
                                            <p:strVal val="#ppt_h"/>
                                          </p:val>
                                        </p:tav>
                                      </p:tavLst>
                                    </p:anim>
                                    <p:anim calcmode="lin" valueType="num">
                                      <p:cBhvr>
                                        <p:cTn id="16" dur="500" fill="hold"/>
                                        <p:tgtEl>
                                          <p:spTgt spid="25"/>
                                        </p:tgtEl>
                                        <p:attrNameLst>
                                          <p:attrName>style.rotation</p:attrName>
                                        </p:attrNameLst>
                                      </p:cBhvr>
                                      <p:tavLst>
                                        <p:tav tm="0">
                                          <p:val>
                                            <p:fltVal val="90"/>
                                          </p:val>
                                        </p:tav>
                                        <p:tav tm="100000">
                                          <p:val>
                                            <p:fltVal val="0"/>
                                          </p:val>
                                        </p:tav>
                                      </p:tavLst>
                                    </p:anim>
                                    <p:animEffect transition="in" filter="fade">
                                      <p:cBhvr>
                                        <p:cTn id="17"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A picture containing indoor, man, suitcase, sitting&#10;&#10;Description automatically generated">
            <a:extLst>
              <a:ext uri="{FF2B5EF4-FFF2-40B4-BE49-F238E27FC236}">
                <a16:creationId xmlns:a16="http://schemas.microsoft.com/office/drawing/2014/main" id="{3C7A8008-5A6A-AE4B-9066-A1DE2B21CAD5}"/>
              </a:ext>
            </a:extLst>
          </p:cNvPr>
          <p:cNvPicPr>
            <a:picLocks noChangeAspect="1"/>
          </p:cNvPicPr>
          <p:nvPr/>
        </p:nvPicPr>
        <p:blipFill rotWithShape="1">
          <a:blip r:embed="rId3">
            <a:extLst>
              <a:ext uri="{28A0092B-C50C-407E-A947-70E740481C1C}">
                <a14:useLocalDpi xmlns:a14="http://schemas.microsoft.com/office/drawing/2010/main" val="0"/>
              </a:ext>
            </a:extLst>
          </a:blip>
          <a:srcRect l="9237" t="19896" r="17104" b="15616"/>
          <a:stretch/>
        </p:blipFill>
        <p:spPr>
          <a:xfrm>
            <a:off x="0" y="869429"/>
            <a:ext cx="12192000" cy="6003562"/>
          </a:xfrm>
          <a:prstGeom prst="rect">
            <a:avLst/>
          </a:prstGeom>
          <a:ln>
            <a:solidFill>
              <a:schemeClr val="bg1">
                <a:lumMod val="10000"/>
              </a:schemeClr>
            </a:solidFill>
          </a:ln>
          <a:effectLst/>
        </p:spPr>
      </p:pic>
      <p:sp>
        <p:nvSpPr>
          <p:cNvPr id="10" name="Rectangle 9">
            <a:extLst>
              <a:ext uri="{FF2B5EF4-FFF2-40B4-BE49-F238E27FC236}">
                <a16:creationId xmlns:a16="http://schemas.microsoft.com/office/drawing/2014/main" id="{8FD8B9D4-6995-9D4F-8998-D096C2234FC2}"/>
              </a:ext>
            </a:extLst>
          </p:cNvPr>
          <p:cNvSpPr/>
          <p:nvPr/>
        </p:nvSpPr>
        <p:spPr>
          <a:xfrm>
            <a:off x="0" y="839449"/>
            <a:ext cx="12192000" cy="6018551"/>
          </a:xfrm>
          <a:prstGeom prst="rect">
            <a:avLst/>
          </a:prstGeom>
          <a:solidFill>
            <a:schemeClr val="bg1">
              <a:lumMod val="10000"/>
              <a:alpha val="64000"/>
            </a:schemeClr>
          </a:solidFill>
          <a:ln>
            <a:noFill/>
          </a:ln>
          <a:effectLst>
            <a:outerShdw blurRad="50800" dist="50800" dir="5400000" algn="ctr" rotWithShape="0">
              <a:srgbClr val="000000">
                <a:alpha val="1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solidFill>
                  <a:sysClr val="windowText" lastClr="000000"/>
                </a:solidFill>
              </a:ln>
            </a:endParaRPr>
          </a:p>
        </p:txBody>
      </p:sp>
      <p:sp>
        <p:nvSpPr>
          <p:cNvPr id="2" name="Title 1">
            <a:extLst>
              <a:ext uri="{FF2B5EF4-FFF2-40B4-BE49-F238E27FC236}">
                <a16:creationId xmlns:a16="http://schemas.microsoft.com/office/drawing/2014/main" id="{528A5FA6-7F61-9C44-92E5-B89F01AA1D6A}"/>
              </a:ext>
            </a:extLst>
          </p:cNvPr>
          <p:cNvSpPr>
            <a:spLocks noGrp="1"/>
          </p:cNvSpPr>
          <p:nvPr>
            <p:ph type="title"/>
          </p:nvPr>
        </p:nvSpPr>
        <p:spPr/>
        <p:txBody>
          <a:bodyPr>
            <a:normAutofit/>
          </a:bodyPr>
          <a:lstStyle/>
          <a:p>
            <a:r>
              <a:rPr lang="en-US"/>
              <a:t>Learning Objectives </a:t>
            </a:r>
          </a:p>
        </p:txBody>
      </p:sp>
      <p:sp>
        <p:nvSpPr>
          <p:cNvPr id="3" name="Text Placeholder 2">
            <a:extLst>
              <a:ext uri="{FF2B5EF4-FFF2-40B4-BE49-F238E27FC236}">
                <a16:creationId xmlns:a16="http://schemas.microsoft.com/office/drawing/2014/main" id="{FFBE56F6-58C0-6844-9462-5A92C1EF5A10}"/>
              </a:ext>
            </a:extLst>
          </p:cNvPr>
          <p:cNvSpPr>
            <a:spLocks noGrp="1"/>
          </p:cNvSpPr>
          <p:nvPr>
            <p:ph idx="1"/>
          </p:nvPr>
        </p:nvSpPr>
        <p:spPr>
          <a:xfrm>
            <a:off x="615616" y="1711233"/>
            <a:ext cx="11016751" cy="822961"/>
          </a:xfrm>
        </p:spPr>
        <p:txBody>
          <a:bodyPr>
            <a:normAutofit/>
          </a:bodyPr>
          <a:lstStyle/>
          <a:p>
            <a:pPr marL="0" indent="0">
              <a:buNone/>
            </a:pPr>
            <a:r>
              <a:rPr lang="en-US" sz="2800">
                <a:solidFill>
                  <a:schemeClr val="bg2"/>
                </a:solidFill>
              </a:rPr>
              <a:t>By the </a:t>
            </a:r>
            <a:r>
              <a:rPr lang="en-US" sz="2800" b="1">
                <a:solidFill>
                  <a:schemeClr val="bg2"/>
                </a:solidFill>
              </a:rPr>
              <a:t>end of this lesson</a:t>
            </a:r>
            <a:r>
              <a:rPr lang="en-US" sz="2800">
                <a:solidFill>
                  <a:schemeClr val="bg2"/>
                </a:solidFill>
              </a:rPr>
              <a:t>, you will:</a:t>
            </a:r>
          </a:p>
        </p:txBody>
      </p:sp>
      <p:grpSp>
        <p:nvGrpSpPr>
          <p:cNvPr id="16" name="Group 15">
            <a:extLst>
              <a:ext uri="{FF2B5EF4-FFF2-40B4-BE49-F238E27FC236}">
                <a16:creationId xmlns:a16="http://schemas.microsoft.com/office/drawing/2014/main" id="{7D75B71E-31F3-EB42-8D2C-DCAE74D048CD}"/>
              </a:ext>
            </a:extLst>
          </p:cNvPr>
          <p:cNvGrpSpPr/>
          <p:nvPr/>
        </p:nvGrpSpPr>
        <p:grpSpPr>
          <a:xfrm>
            <a:off x="615614" y="2576666"/>
            <a:ext cx="11062580" cy="1489166"/>
            <a:chOff x="615614" y="2576666"/>
            <a:chExt cx="11062580" cy="1489166"/>
          </a:xfrm>
        </p:grpSpPr>
        <p:sp>
          <p:nvSpPr>
            <p:cNvPr id="4" name="Rectangle 3">
              <a:extLst>
                <a:ext uri="{FF2B5EF4-FFF2-40B4-BE49-F238E27FC236}">
                  <a16:creationId xmlns:a16="http://schemas.microsoft.com/office/drawing/2014/main" id="{28E9E8E5-40DB-6B4B-8A39-B5CE32CC97D7}"/>
                </a:ext>
              </a:extLst>
            </p:cNvPr>
            <p:cNvSpPr/>
            <p:nvPr/>
          </p:nvSpPr>
          <p:spPr>
            <a:xfrm>
              <a:off x="615615" y="2576666"/>
              <a:ext cx="11062579" cy="1489166"/>
            </a:xfrm>
            <a:prstGeom prst="rect">
              <a:avLst/>
            </a:prstGeom>
            <a:solidFill>
              <a:srgbClr val="0071BC"/>
            </a:solidFill>
            <a:ln>
              <a:noFill/>
            </a:ln>
          </p:spPr>
          <p:style>
            <a:lnRef idx="2">
              <a:schemeClr val="accent1">
                <a:shade val="50000"/>
              </a:schemeClr>
            </a:lnRef>
            <a:fillRef idx="1">
              <a:schemeClr val="accent1"/>
            </a:fillRef>
            <a:effectRef idx="0">
              <a:schemeClr val="accent1"/>
            </a:effectRef>
            <a:fontRef idx="minor">
              <a:schemeClr val="lt1"/>
            </a:fontRef>
          </p:style>
          <p:txBody>
            <a:bodyPr lIns="1554480" rIns="731520" rtlCol="0" anchor="ctr"/>
            <a:lstStyle/>
            <a:p>
              <a:endParaRPr lang="en-US" sz="2800" b="1">
                <a:solidFill>
                  <a:schemeClr val="bg2"/>
                </a:solidFill>
              </a:endParaRPr>
            </a:p>
          </p:txBody>
        </p:sp>
        <p:pic>
          <p:nvPicPr>
            <p:cNvPr id="13" name="Picture 12" descr="A close up of a white fence&#10;&#10;Description automatically generated">
              <a:extLst>
                <a:ext uri="{FF2B5EF4-FFF2-40B4-BE49-F238E27FC236}">
                  <a16:creationId xmlns:a16="http://schemas.microsoft.com/office/drawing/2014/main" id="{9E817844-4D1E-DB4D-B795-D4944B3FF62E}"/>
                </a:ext>
              </a:extLst>
            </p:cNvPr>
            <p:cNvPicPr>
              <a:picLocks noChangeAspect="1"/>
            </p:cNvPicPr>
            <p:nvPr/>
          </p:nvPicPr>
          <p:blipFill rotWithShape="1">
            <a:blip r:embed="rId4">
              <a:alphaModFix amt="50000"/>
              <a:extLst>
                <a:ext uri="{BEBA8EAE-BF5A-486C-A8C5-ECC9F3942E4B}">
                  <a14:imgProps xmlns:a14="http://schemas.microsoft.com/office/drawing/2010/main">
                    <a14:imgLayer r:embed="rId5">
                      <a14:imgEffect>
                        <a14:colorTemperature colorTemp="4700"/>
                      </a14:imgEffect>
                      <a14:imgEffect>
                        <a14:saturation sat="400000"/>
                      </a14:imgEffect>
                    </a14:imgLayer>
                  </a14:imgProps>
                </a:ext>
                <a:ext uri="{28A0092B-C50C-407E-A947-70E740481C1C}">
                  <a14:useLocalDpi xmlns:a14="http://schemas.microsoft.com/office/drawing/2010/main" val="0"/>
                </a:ext>
              </a:extLst>
            </a:blip>
            <a:srcRect l="69417" t="58136"/>
            <a:stretch/>
          </p:blipFill>
          <p:spPr>
            <a:xfrm>
              <a:off x="8294914" y="2576666"/>
              <a:ext cx="3383279" cy="1489166"/>
            </a:xfrm>
            <a:prstGeom prst="rect">
              <a:avLst/>
            </a:prstGeom>
            <a:effectLst/>
          </p:spPr>
        </p:pic>
        <p:sp>
          <p:nvSpPr>
            <p:cNvPr id="6" name="TextBox 5">
              <a:extLst>
                <a:ext uri="{FF2B5EF4-FFF2-40B4-BE49-F238E27FC236}">
                  <a16:creationId xmlns:a16="http://schemas.microsoft.com/office/drawing/2014/main" id="{F5FACBB3-A832-0C4A-8E07-D23A004510A9}"/>
                </a:ext>
              </a:extLst>
            </p:cNvPr>
            <p:cNvSpPr txBox="1"/>
            <p:nvPr/>
          </p:nvSpPr>
          <p:spPr>
            <a:xfrm>
              <a:off x="857715" y="2613936"/>
              <a:ext cx="1304625" cy="1446550"/>
            </a:xfrm>
            <a:prstGeom prst="rect">
              <a:avLst/>
            </a:prstGeom>
            <a:noFill/>
          </p:spPr>
          <p:txBody>
            <a:bodyPr wrap="square" rtlCol="0">
              <a:spAutoFit/>
            </a:bodyPr>
            <a:lstStyle/>
            <a:p>
              <a:pPr algn="ctr"/>
              <a:r>
                <a:rPr lang="en-US" sz="8800">
                  <a:solidFill>
                    <a:schemeClr val="bg2"/>
                  </a:solidFill>
                  <a:latin typeface="+mj-lt"/>
                </a:rPr>
                <a:t>1</a:t>
              </a:r>
            </a:p>
          </p:txBody>
        </p:sp>
        <p:sp>
          <p:nvSpPr>
            <p:cNvPr id="8" name="Rectangle 7">
              <a:extLst>
                <a:ext uri="{FF2B5EF4-FFF2-40B4-BE49-F238E27FC236}">
                  <a16:creationId xmlns:a16="http://schemas.microsoft.com/office/drawing/2014/main" id="{CDF3174E-4846-B64A-BA07-7810AAF5666C}"/>
                </a:ext>
              </a:extLst>
            </p:cNvPr>
            <p:cNvSpPr/>
            <p:nvPr/>
          </p:nvSpPr>
          <p:spPr>
            <a:xfrm>
              <a:off x="2227655" y="2866369"/>
              <a:ext cx="6067257" cy="954107"/>
            </a:xfrm>
            <a:prstGeom prst="rect">
              <a:avLst/>
            </a:prstGeom>
          </p:spPr>
          <p:txBody>
            <a:bodyPr wrap="square">
              <a:spAutoFit/>
            </a:bodyPr>
            <a:lstStyle/>
            <a:p>
              <a:r>
                <a:rPr lang="en-US" sz="2800" b="1">
                  <a:solidFill>
                    <a:schemeClr val="bg2"/>
                  </a:solidFill>
                </a:rPr>
                <a:t>Understand</a:t>
              </a:r>
              <a:r>
                <a:rPr lang="en-US" sz="2800">
                  <a:solidFill>
                    <a:schemeClr val="bg2"/>
                  </a:solidFill>
                </a:rPr>
                <a:t> why standardized patient handoffs are important.</a:t>
              </a:r>
            </a:p>
          </p:txBody>
        </p:sp>
        <p:sp>
          <p:nvSpPr>
            <p:cNvPr id="14" name="Rectangle 13">
              <a:extLst>
                <a:ext uri="{FF2B5EF4-FFF2-40B4-BE49-F238E27FC236}">
                  <a16:creationId xmlns:a16="http://schemas.microsoft.com/office/drawing/2014/main" id="{B85BBBBA-11F8-D642-9396-87D552CC9A92}"/>
                </a:ext>
              </a:extLst>
            </p:cNvPr>
            <p:cNvSpPr/>
            <p:nvPr/>
          </p:nvSpPr>
          <p:spPr>
            <a:xfrm>
              <a:off x="615614" y="2576666"/>
              <a:ext cx="246535" cy="1489166"/>
            </a:xfrm>
            <a:prstGeom prst="rect">
              <a:avLst/>
            </a:prstGeom>
            <a:solidFill>
              <a:srgbClr val="0055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F3F1F7FB-7CBF-AA4F-A556-20B4581E4E09}"/>
              </a:ext>
            </a:extLst>
          </p:cNvPr>
          <p:cNvGrpSpPr/>
          <p:nvPr/>
        </p:nvGrpSpPr>
        <p:grpSpPr>
          <a:xfrm>
            <a:off x="615614" y="4245501"/>
            <a:ext cx="11062580" cy="1505875"/>
            <a:chOff x="615614" y="4245501"/>
            <a:chExt cx="11062580" cy="1505875"/>
          </a:xfrm>
        </p:grpSpPr>
        <p:sp>
          <p:nvSpPr>
            <p:cNvPr id="5" name="Rectangle 4">
              <a:extLst>
                <a:ext uri="{FF2B5EF4-FFF2-40B4-BE49-F238E27FC236}">
                  <a16:creationId xmlns:a16="http://schemas.microsoft.com/office/drawing/2014/main" id="{779C3DC9-811D-624B-A9E4-58DCA15D6AC3}"/>
                </a:ext>
              </a:extLst>
            </p:cNvPr>
            <p:cNvSpPr/>
            <p:nvPr/>
          </p:nvSpPr>
          <p:spPr>
            <a:xfrm>
              <a:off x="615615" y="4245501"/>
              <a:ext cx="11062579" cy="1489166"/>
            </a:xfrm>
            <a:prstGeom prst="rect">
              <a:avLst/>
            </a:prstGeom>
            <a:solidFill>
              <a:srgbClr val="0071BC"/>
            </a:solidFill>
            <a:ln>
              <a:noFill/>
            </a:ln>
          </p:spPr>
          <p:style>
            <a:lnRef idx="2">
              <a:schemeClr val="accent1">
                <a:shade val="50000"/>
              </a:schemeClr>
            </a:lnRef>
            <a:fillRef idx="1">
              <a:schemeClr val="accent1"/>
            </a:fillRef>
            <a:effectRef idx="0">
              <a:schemeClr val="accent1"/>
            </a:effectRef>
            <a:fontRef idx="minor">
              <a:schemeClr val="lt1"/>
            </a:fontRef>
          </p:style>
          <p:txBody>
            <a:bodyPr lIns="1554480" rIns="731520" rtlCol="0" anchor="ctr"/>
            <a:lstStyle/>
            <a:p>
              <a:endParaRPr lang="en-US" sz="2800" b="1">
                <a:solidFill>
                  <a:schemeClr val="bg2"/>
                </a:solidFill>
              </a:endParaRPr>
            </a:p>
          </p:txBody>
        </p:sp>
        <p:pic>
          <p:nvPicPr>
            <p:cNvPr id="12" name="Picture 11" descr="A close up of a white fence&#10;&#10;Description automatically generated">
              <a:extLst>
                <a:ext uri="{FF2B5EF4-FFF2-40B4-BE49-F238E27FC236}">
                  <a16:creationId xmlns:a16="http://schemas.microsoft.com/office/drawing/2014/main" id="{A5C86414-0EAB-E648-BFBF-CBC36511CA49}"/>
                </a:ext>
              </a:extLst>
            </p:cNvPr>
            <p:cNvPicPr>
              <a:picLocks noChangeAspect="1"/>
            </p:cNvPicPr>
            <p:nvPr/>
          </p:nvPicPr>
          <p:blipFill rotWithShape="1">
            <a:blip r:embed="rId4">
              <a:alphaModFix amt="50000"/>
              <a:extLst>
                <a:ext uri="{BEBA8EAE-BF5A-486C-A8C5-ECC9F3942E4B}">
                  <a14:imgProps xmlns:a14="http://schemas.microsoft.com/office/drawing/2010/main">
                    <a14:imgLayer r:embed="rId6">
                      <a14:imgEffect>
                        <a14:colorTemperature colorTemp="4700"/>
                      </a14:imgEffect>
                      <a14:imgEffect>
                        <a14:saturation sat="400000"/>
                      </a14:imgEffect>
                    </a14:imgLayer>
                  </a14:imgProps>
                </a:ext>
                <a:ext uri="{28A0092B-C50C-407E-A947-70E740481C1C}">
                  <a14:useLocalDpi xmlns:a14="http://schemas.microsoft.com/office/drawing/2010/main" val="0"/>
                </a:ext>
              </a:extLst>
            </a:blip>
            <a:srcRect l="69417" t="58136"/>
            <a:stretch/>
          </p:blipFill>
          <p:spPr>
            <a:xfrm>
              <a:off x="8294914" y="4248711"/>
              <a:ext cx="3383279" cy="1489166"/>
            </a:xfrm>
            <a:prstGeom prst="rect">
              <a:avLst/>
            </a:prstGeom>
            <a:effectLst/>
          </p:spPr>
        </p:pic>
        <p:sp>
          <p:nvSpPr>
            <p:cNvPr id="7" name="TextBox 6">
              <a:extLst>
                <a:ext uri="{FF2B5EF4-FFF2-40B4-BE49-F238E27FC236}">
                  <a16:creationId xmlns:a16="http://schemas.microsoft.com/office/drawing/2014/main" id="{0A5D325F-BFDB-504E-ADBB-A85398B1CF3A}"/>
                </a:ext>
              </a:extLst>
            </p:cNvPr>
            <p:cNvSpPr txBox="1"/>
            <p:nvPr/>
          </p:nvSpPr>
          <p:spPr>
            <a:xfrm>
              <a:off x="857715" y="4304826"/>
              <a:ext cx="1304625" cy="1446550"/>
            </a:xfrm>
            <a:prstGeom prst="rect">
              <a:avLst/>
            </a:prstGeom>
            <a:noFill/>
          </p:spPr>
          <p:txBody>
            <a:bodyPr wrap="square" rtlCol="0">
              <a:spAutoFit/>
            </a:bodyPr>
            <a:lstStyle/>
            <a:p>
              <a:pPr algn="ctr"/>
              <a:r>
                <a:rPr lang="en-US" sz="8800">
                  <a:solidFill>
                    <a:schemeClr val="bg2"/>
                  </a:solidFill>
                  <a:latin typeface="+mj-lt"/>
                </a:rPr>
                <a:t>2</a:t>
              </a:r>
            </a:p>
          </p:txBody>
        </p:sp>
        <p:sp>
          <p:nvSpPr>
            <p:cNvPr id="9" name="Rectangle 8">
              <a:extLst>
                <a:ext uri="{FF2B5EF4-FFF2-40B4-BE49-F238E27FC236}">
                  <a16:creationId xmlns:a16="http://schemas.microsoft.com/office/drawing/2014/main" id="{59F2E0B2-AFE4-0848-9582-25E23115B388}"/>
                </a:ext>
              </a:extLst>
            </p:cNvPr>
            <p:cNvSpPr/>
            <p:nvPr/>
          </p:nvSpPr>
          <p:spPr>
            <a:xfrm>
              <a:off x="2227655" y="4728474"/>
              <a:ext cx="8817429" cy="523220"/>
            </a:xfrm>
            <a:prstGeom prst="rect">
              <a:avLst/>
            </a:prstGeom>
          </p:spPr>
          <p:txBody>
            <a:bodyPr wrap="square">
              <a:spAutoFit/>
            </a:bodyPr>
            <a:lstStyle/>
            <a:p>
              <a:r>
                <a:rPr lang="en-US" sz="2800" b="1">
                  <a:solidFill>
                    <a:schemeClr val="bg2"/>
                  </a:solidFill>
                </a:rPr>
                <a:t>Demonstrate</a:t>
              </a:r>
              <a:r>
                <a:rPr lang="en-US" sz="2800">
                  <a:solidFill>
                    <a:schemeClr val="bg2"/>
                  </a:solidFill>
                </a:rPr>
                <a:t> how to do a successful handoff.</a:t>
              </a:r>
            </a:p>
          </p:txBody>
        </p:sp>
        <p:sp>
          <p:nvSpPr>
            <p:cNvPr id="15" name="Rectangle 14">
              <a:extLst>
                <a:ext uri="{FF2B5EF4-FFF2-40B4-BE49-F238E27FC236}">
                  <a16:creationId xmlns:a16="http://schemas.microsoft.com/office/drawing/2014/main" id="{B03B6F6F-E633-4745-A1E1-006FCCB24646}"/>
                </a:ext>
              </a:extLst>
            </p:cNvPr>
            <p:cNvSpPr/>
            <p:nvPr/>
          </p:nvSpPr>
          <p:spPr>
            <a:xfrm>
              <a:off x="615614" y="4248711"/>
              <a:ext cx="246535" cy="1489166"/>
            </a:xfrm>
            <a:prstGeom prst="rect">
              <a:avLst/>
            </a:prstGeom>
            <a:solidFill>
              <a:srgbClr val="0055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683494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anim calcmode="lin" valueType="num">
                                      <p:cBhvr>
                                        <p:cTn id="8" dur="1000" fill="hold"/>
                                        <p:tgtEl>
                                          <p:spTgt spid="16"/>
                                        </p:tgtEl>
                                        <p:attrNameLst>
                                          <p:attrName>ppt_x</p:attrName>
                                        </p:attrNameLst>
                                      </p:cBhvr>
                                      <p:tavLst>
                                        <p:tav tm="0">
                                          <p:val>
                                            <p:strVal val="#ppt_x"/>
                                          </p:val>
                                        </p:tav>
                                        <p:tav tm="100000">
                                          <p:val>
                                            <p:strVal val="#ppt_x"/>
                                          </p:val>
                                        </p:tav>
                                      </p:tavLst>
                                    </p:anim>
                                    <p:anim calcmode="lin" valueType="num">
                                      <p:cBhvr>
                                        <p:cTn id="9" dur="1000" fill="hold"/>
                                        <p:tgtEl>
                                          <p:spTgt spid="1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1000"/>
                                        <p:tgtEl>
                                          <p:spTgt spid="17"/>
                                        </p:tgtEl>
                                      </p:cBhvr>
                                    </p:animEffect>
                                    <p:anim calcmode="lin" valueType="num">
                                      <p:cBhvr>
                                        <p:cTn id="14" dur="1000" fill="hold"/>
                                        <p:tgtEl>
                                          <p:spTgt spid="17"/>
                                        </p:tgtEl>
                                        <p:attrNameLst>
                                          <p:attrName>ppt_x</p:attrName>
                                        </p:attrNameLst>
                                      </p:cBhvr>
                                      <p:tavLst>
                                        <p:tav tm="0">
                                          <p:val>
                                            <p:strVal val="#ppt_x"/>
                                          </p:val>
                                        </p:tav>
                                        <p:tav tm="100000">
                                          <p:val>
                                            <p:strVal val="#ppt_x"/>
                                          </p:val>
                                        </p:tav>
                                      </p:tavLst>
                                    </p:anim>
                                    <p:anim calcmode="lin" valueType="num">
                                      <p:cBhvr>
                                        <p:cTn id="15"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fghanistan Controversy: Karzai Warns US over Night Raids - DER SPIEGEL">
            <a:extLst>
              <a:ext uri="{FF2B5EF4-FFF2-40B4-BE49-F238E27FC236}">
                <a16:creationId xmlns:a16="http://schemas.microsoft.com/office/drawing/2014/main" id="{505AE966-45D6-4DF4-84CA-42F12981280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231" t="15224" r="2543" b="1842"/>
          <a:stretch/>
        </p:blipFill>
        <p:spPr bwMode="auto">
          <a:xfrm>
            <a:off x="0" y="854439"/>
            <a:ext cx="12192000" cy="6003561"/>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itle 1">
            <a:extLst>
              <a:ext uri="{FF2B5EF4-FFF2-40B4-BE49-F238E27FC236}">
                <a16:creationId xmlns:a16="http://schemas.microsoft.com/office/drawing/2014/main" id="{DD599F44-DEE6-4B58-A02C-BF7A82AE8770}"/>
              </a:ext>
            </a:extLst>
          </p:cNvPr>
          <p:cNvSpPr>
            <a:spLocks noGrp="1"/>
          </p:cNvSpPr>
          <p:nvPr>
            <p:ph type="title"/>
          </p:nvPr>
        </p:nvSpPr>
        <p:spPr/>
        <p:txBody>
          <a:bodyPr>
            <a:normAutofit/>
          </a:bodyPr>
          <a:lstStyle/>
          <a:p>
            <a:r>
              <a:rPr lang="en-US"/>
              <a:t>The Perfect Storm </a:t>
            </a:r>
          </a:p>
        </p:txBody>
      </p:sp>
      <p:grpSp>
        <p:nvGrpSpPr>
          <p:cNvPr id="8" name="Group 7">
            <a:extLst>
              <a:ext uri="{FF2B5EF4-FFF2-40B4-BE49-F238E27FC236}">
                <a16:creationId xmlns:a16="http://schemas.microsoft.com/office/drawing/2014/main" id="{43D118C7-ACB6-0C4A-9208-0BFD87B222E6}"/>
              </a:ext>
            </a:extLst>
          </p:cNvPr>
          <p:cNvGrpSpPr/>
          <p:nvPr/>
        </p:nvGrpSpPr>
        <p:grpSpPr>
          <a:xfrm>
            <a:off x="625590" y="3498205"/>
            <a:ext cx="5592330" cy="2818563"/>
            <a:chOff x="6447270" y="3376285"/>
            <a:chExt cx="5588377" cy="2818563"/>
          </a:xfrm>
        </p:grpSpPr>
        <p:sp>
          <p:nvSpPr>
            <p:cNvPr id="3" name="TextBox 2">
              <a:extLst>
                <a:ext uri="{FF2B5EF4-FFF2-40B4-BE49-F238E27FC236}">
                  <a16:creationId xmlns:a16="http://schemas.microsoft.com/office/drawing/2014/main" id="{BC06F640-ED16-8C42-8AC4-D04F82284F7C}"/>
                </a:ext>
              </a:extLst>
            </p:cNvPr>
            <p:cNvSpPr txBox="1"/>
            <p:nvPr/>
          </p:nvSpPr>
          <p:spPr>
            <a:xfrm>
              <a:off x="6447270" y="3921676"/>
              <a:ext cx="5588377" cy="1423467"/>
            </a:xfrm>
            <a:prstGeom prst="rect">
              <a:avLst/>
            </a:prstGeom>
            <a:noFill/>
          </p:spPr>
          <p:txBody>
            <a:bodyPr wrap="square" rtlCol="0">
              <a:spAutoFit/>
            </a:bodyPr>
            <a:lstStyle/>
            <a:p>
              <a:pPr>
                <a:lnSpc>
                  <a:spcPct val="75000"/>
                </a:lnSpc>
              </a:pPr>
              <a:r>
                <a:rPr lang="en-US" sz="11500" b="1">
                  <a:solidFill>
                    <a:schemeClr val="bg2"/>
                  </a:solidFill>
                </a:rPr>
                <a:t>Perfect </a:t>
              </a:r>
            </a:p>
          </p:txBody>
        </p:sp>
        <p:sp>
          <p:nvSpPr>
            <p:cNvPr id="6" name="TextBox 5">
              <a:extLst>
                <a:ext uri="{FF2B5EF4-FFF2-40B4-BE49-F238E27FC236}">
                  <a16:creationId xmlns:a16="http://schemas.microsoft.com/office/drawing/2014/main" id="{61506BDC-F9AD-8548-B0EE-6B999B9D7A40}"/>
                </a:ext>
              </a:extLst>
            </p:cNvPr>
            <p:cNvSpPr txBox="1"/>
            <p:nvPr/>
          </p:nvSpPr>
          <p:spPr>
            <a:xfrm>
              <a:off x="7243703" y="3376285"/>
              <a:ext cx="2037457" cy="925703"/>
            </a:xfrm>
            <a:prstGeom prst="rect">
              <a:avLst/>
            </a:prstGeom>
            <a:noFill/>
          </p:spPr>
          <p:txBody>
            <a:bodyPr wrap="square" rtlCol="0">
              <a:spAutoFit/>
            </a:bodyPr>
            <a:lstStyle/>
            <a:p>
              <a:pPr>
                <a:lnSpc>
                  <a:spcPct val="75000"/>
                </a:lnSpc>
              </a:pPr>
              <a:r>
                <a:rPr lang="en-US" sz="7200" b="1">
                  <a:solidFill>
                    <a:schemeClr val="bg2"/>
                  </a:solidFill>
                </a:rPr>
                <a:t>The</a:t>
              </a:r>
            </a:p>
          </p:txBody>
        </p:sp>
        <p:sp>
          <p:nvSpPr>
            <p:cNvPr id="7" name="Rectangle 6">
              <a:extLst>
                <a:ext uri="{FF2B5EF4-FFF2-40B4-BE49-F238E27FC236}">
                  <a16:creationId xmlns:a16="http://schemas.microsoft.com/office/drawing/2014/main" id="{BFC327D4-212D-3F4F-9A07-5B28B48EC7FB}"/>
                </a:ext>
              </a:extLst>
            </p:cNvPr>
            <p:cNvSpPr/>
            <p:nvPr/>
          </p:nvSpPr>
          <p:spPr>
            <a:xfrm>
              <a:off x="6709255" y="4991313"/>
              <a:ext cx="3741730" cy="1203535"/>
            </a:xfrm>
            <a:prstGeom prst="rect">
              <a:avLst/>
            </a:prstGeom>
          </p:spPr>
          <p:txBody>
            <a:bodyPr wrap="none">
              <a:spAutoFit/>
            </a:bodyPr>
            <a:lstStyle/>
            <a:p>
              <a:pPr>
                <a:lnSpc>
                  <a:spcPct val="75000"/>
                </a:lnSpc>
              </a:pPr>
              <a:r>
                <a:rPr lang="en-US" sz="9600" b="1">
                  <a:solidFill>
                    <a:schemeClr val="bg2"/>
                  </a:solidFill>
                </a:rPr>
                <a:t>Storm</a:t>
              </a:r>
            </a:p>
          </p:txBody>
        </p:sp>
      </p:grpSp>
      <p:pic>
        <p:nvPicPr>
          <p:cNvPr id="9" name="DHA4321_ThePerfectStorm_ECCCHONarrative_210120">
            <a:hlinkClick r:id="" action="ppaction://media"/>
            <a:extLst>
              <a:ext uri="{FF2B5EF4-FFF2-40B4-BE49-F238E27FC236}">
                <a16:creationId xmlns:a16="http://schemas.microsoft.com/office/drawing/2014/main" id="{9E44E7D1-268E-4975-8D2B-7A241DF9C5A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18487" y="5890572"/>
            <a:ext cx="304800" cy="304800"/>
          </a:xfrm>
          <a:prstGeom prst="rect">
            <a:avLst/>
          </a:prstGeom>
        </p:spPr>
      </p:pic>
    </p:spTree>
    <p:extLst>
      <p:ext uri="{BB962C8B-B14F-4D97-AF65-F5344CB8AC3E}">
        <p14:creationId xmlns:p14="http://schemas.microsoft.com/office/powerpoint/2010/main" val="1946092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941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indoor, man, suitcase, sitting&#10;&#10;Description automatically generated">
            <a:extLst>
              <a:ext uri="{FF2B5EF4-FFF2-40B4-BE49-F238E27FC236}">
                <a16:creationId xmlns:a16="http://schemas.microsoft.com/office/drawing/2014/main" id="{1908ACFE-1ED4-0448-9E20-48B872662997}"/>
              </a:ext>
            </a:extLst>
          </p:cNvPr>
          <p:cNvPicPr>
            <a:picLocks noChangeAspect="1"/>
          </p:cNvPicPr>
          <p:nvPr/>
        </p:nvPicPr>
        <p:blipFill rotWithShape="1">
          <a:blip r:embed="rId3">
            <a:extLst>
              <a:ext uri="{28A0092B-C50C-407E-A947-70E740481C1C}">
                <a14:useLocalDpi xmlns:a14="http://schemas.microsoft.com/office/drawing/2010/main" val="0"/>
              </a:ext>
            </a:extLst>
          </a:blip>
          <a:srcRect l="9237" t="19896" r="17104" b="15616"/>
          <a:stretch/>
        </p:blipFill>
        <p:spPr>
          <a:xfrm>
            <a:off x="0" y="869429"/>
            <a:ext cx="12192000" cy="6003562"/>
          </a:xfrm>
          <a:prstGeom prst="rect">
            <a:avLst/>
          </a:prstGeom>
          <a:ln>
            <a:solidFill>
              <a:schemeClr val="bg1">
                <a:lumMod val="10000"/>
              </a:schemeClr>
            </a:solidFill>
          </a:ln>
          <a:effectLst/>
        </p:spPr>
      </p:pic>
      <p:sp>
        <p:nvSpPr>
          <p:cNvPr id="2" name="Title 1">
            <a:extLst>
              <a:ext uri="{FF2B5EF4-FFF2-40B4-BE49-F238E27FC236}">
                <a16:creationId xmlns:a16="http://schemas.microsoft.com/office/drawing/2014/main" id="{3CE8A6E7-0C93-0144-BAF3-EAFEF8C2656B}"/>
              </a:ext>
            </a:extLst>
          </p:cNvPr>
          <p:cNvSpPr>
            <a:spLocks noGrp="1"/>
          </p:cNvSpPr>
          <p:nvPr>
            <p:ph type="title"/>
          </p:nvPr>
        </p:nvSpPr>
        <p:spPr/>
        <p:txBody>
          <a:bodyPr>
            <a:normAutofit/>
          </a:bodyPr>
          <a:lstStyle/>
          <a:p>
            <a:r>
              <a:rPr lang="en-US"/>
              <a:t>Setting the Stage</a:t>
            </a:r>
          </a:p>
        </p:txBody>
      </p:sp>
      <p:grpSp>
        <p:nvGrpSpPr>
          <p:cNvPr id="9" name="Group 8">
            <a:extLst>
              <a:ext uri="{FF2B5EF4-FFF2-40B4-BE49-F238E27FC236}">
                <a16:creationId xmlns:a16="http://schemas.microsoft.com/office/drawing/2014/main" id="{A5538B77-52A1-2C4A-8E1E-B2EC1A08A1B9}"/>
              </a:ext>
            </a:extLst>
          </p:cNvPr>
          <p:cNvGrpSpPr/>
          <p:nvPr/>
        </p:nvGrpSpPr>
        <p:grpSpPr>
          <a:xfrm>
            <a:off x="-129396" y="777755"/>
            <a:ext cx="4729185" cy="6158170"/>
            <a:chOff x="0" y="1090769"/>
            <a:chExt cx="4729185" cy="5871772"/>
          </a:xfrm>
          <a:solidFill>
            <a:schemeClr val="bg1">
              <a:lumMod val="10000"/>
              <a:alpha val="75000"/>
            </a:schemeClr>
          </a:solidFill>
        </p:grpSpPr>
        <p:sp>
          <p:nvSpPr>
            <p:cNvPr id="7" name="Rectangle 6">
              <a:extLst>
                <a:ext uri="{FF2B5EF4-FFF2-40B4-BE49-F238E27FC236}">
                  <a16:creationId xmlns:a16="http://schemas.microsoft.com/office/drawing/2014/main" id="{EF2E7C8E-5A94-2349-AD0F-A19DBE325DE0}"/>
                </a:ext>
              </a:extLst>
            </p:cNvPr>
            <p:cNvSpPr/>
            <p:nvPr/>
          </p:nvSpPr>
          <p:spPr>
            <a:xfrm>
              <a:off x="0" y="1136469"/>
              <a:ext cx="3987384" cy="582607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lIns="548640" rIns="274320" rtlCol="0" anchor="ctr"/>
            <a:lstStyle/>
            <a:p>
              <a:endParaRPr lang="en-US" sz="4000">
                <a:solidFill>
                  <a:schemeClr val="tx1"/>
                </a:solidFill>
              </a:endParaRPr>
            </a:p>
          </p:txBody>
        </p:sp>
        <p:sp>
          <p:nvSpPr>
            <p:cNvPr id="8" name="Triangle 7">
              <a:extLst>
                <a:ext uri="{FF2B5EF4-FFF2-40B4-BE49-F238E27FC236}">
                  <a16:creationId xmlns:a16="http://schemas.microsoft.com/office/drawing/2014/main" id="{8CB95230-9F04-734B-8B44-265B2BAD6BBF}"/>
                </a:ext>
              </a:extLst>
            </p:cNvPr>
            <p:cNvSpPr/>
            <p:nvPr/>
          </p:nvSpPr>
          <p:spPr>
            <a:xfrm rot="5400000">
              <a:off x="1469531" y="3601169"/>
              <a:ext cx="5770053" cy="74925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 name="Rectangle 11">
            <a:extLst>
              <a:ext uri="{FF2B5EF4-FFF2-40B4-BE49-F238E27FC236}">
                <a16:creationId xmlns:a16="http://schemas.microsoft.com/office/drawing/2014/main" id="{86C40F2C-C787-8B42-840F-F71B823FE635}"/>
              </a:ext>
            </a:extLst>
          </p:cNvPr>
          <p:cNvSpPr/>
          <p:nvPr/>
        </p:nvSpPr>
        <p:spPr>
          <a:xfrm>
            <a:off x="244415" y="857399"/>
            <a:ext cx="3987384" cy="60006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548640" rIns="274320" rtlCol="0" anchor="ctr"/>
          <a:lstStyle/>
          <a:p>
            <a:r>
              <a:rPr lang="en-US" sz="4000">
                <a:solidFill>
                  <a:schemeClr val="bg2"/>
                </a:solidFill>
              </a:rPr>
              <a:t>What is </a:t>
            </a:r>
            <a:r>
              <a:rPr lang="en-US" sz="4000" b="1">
                <a:solidFill>
                  <a:schemeClr val="bg2"/>
                </a:solidFill>
              </a:rPr>
              <a:t>your experience</a:t>
            </a:r>
            <a:r>
              <a:rPr lang="en-US" sz="4000">
                <a:solidFill>
                  <a:schemeClr val="bg2"/>
                </a:solidFill>
              </a:rPr>
              <a:t> with patient handoffs?</a:t>
            </a:r>
          </a:p>
        </p:txBody>
      </p:sp>
    </p:spTree>
    <p:extLst>
      <p:ext uri="{BB962C8B-B14F-4D97-AF65-F5344CB8AC3E}">
        <p14:creationId xmlns:p14="http://schemas.microsoft.com/office/powerpoint/2010/main" val="886730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accel="50000" decel="5000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1000" fill="hold"/>
                                        <p:tgtEl>
                                          <p:spTgt spid="9"/>
                                        </p:tgtEl>
                                        <p:attrNameLst>
                                          <p:attrName>ppt_x</p:attrName>
                                        </p:attrNameLst>
                                      </p:cBhvr>
                                      <p:tavLst>
                                        <p:tav tm="0">
                                          <p:val>
                                            <p:strVal val="0-#ppt_w/2"/>
                                          </p:val>
                                        </p:tav>
                                        <p:tav tm="100000">
                                          <p:val>
                                            <p:strVal val="#ppt_x"/>
                                          </p:val>
                                        </p:tav>
                                      </p:tavLst>
                                    </p:anim>
                                    <p:anim calcmode="lin" valueType="num">
                                      <p:cBhvr additive="base">
                                        <p:cTn id="8" dur="10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2" descr="Afghanistan Controversy: Karzai Warns US over Night Raids - DER SPIEGEL">
            <a:extLst>
              <a:ext uri="{FF2B5EF4-FFF2-40B4-BE49-F238E27FC236}">
                <a16:creationId xmlns:a16="http://schemas.microsoft.com/office/drawing/2014/main" id="{0ECCFF88-A199-954D-8448-E135EAE773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1" t="15224" r="2543" b="1842"/>
          <a:stretch/>
        </p:blipFill>
        <p:spPr bwMode="auto">
          <a:xfrm>
            <a:off x="0" y="854439"/>
            <a:ext cx="12192000" cy="6003561"/>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itle 1">
            <a:extLst>
              <a:ext uri="{FF2B5EF4-FFF2-40B4-BE49-F238E27FC236}">
                <a16:creationId xmlns:a16="http://schemas.microsoft.com/office/drawing/2014/main" id="{3489D3CF-0889-B842-8A84-597B9B01AEFA}"/>
              </a:ext>
            </a:extLst>
          </p:cNvPr>
          <p:cNvSpPr>
            <a:spLocks noGrp="1"/>
          </p:cNvSpPr>
          <p:nvPr>
            <p:ph type="title"/>
          </p:nvPr>
        </p:nvSpPr>
        <p:spPr/>
        <p:txBody>
          <a:bodyPr>
            <a:normAutofit/>
          </a:bodyPr>
          <a:lstStyle/>
          <a:p>
            <a:r>
              <a:rPr lang="en-US"/>
              <a:t>Scenario – Patient Journey Experience </a:t>
            </a:r>
          </a:p>
        </p:txBody>
      </p:sp>
      <p:sp>
        <p:nvSpPr>
          <p:cNvPr id="15" name="Pentagon 14">
            <a:extLst>
              <a:ext uri="{FF2B5EF4-FFF2-40B4-BE49-F238E27FC236}">
                <a16:creationId xmlns:a16="http://schemas.microsoft.com/office/drawing/2014/main" id="{5A92A2AD-6609-514F-A867-B0824B7AC265}"/>
              </a:ext>
            </a:extLst>
          </p:cNvPr>
          <p:cNvSpPr/>
          <p:nvPr/>
        </p:nvSpPr>
        <p:spPr>
          <a:xfrm>
            <a:off x="1362021" y="2743200"/>
            <a:ext cx="3534485" cy="863252"/>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solidFill>
                  <a:schemeClr val="bg2"/>
                </a:solidFill>
                <a:latin typeface="Arial Narrow" panose="020B0604020202020204" pitchFamily="34" charset="0"/>
                <a:cs typeface="Arial Narrow" panose="020B0604020202020204" pitchFamily="34" charset="0"/>
              </a:rPr>
              <a:t>Point of Injury</a:t>
            </a:r>
          </a:p>
        </p:txBody>
      </p:sp>
      <p:sp>
        <p:nvSpPr>
          <p:cNvPr id="16" name="Chevron 15">
            <a:extLst>
              <a:ext uri="{FF2B5EF4-FFF2-40B4-BE49-F238E27FC236}">
                <a16:creationId xmlns:a16="http://schemas.microsoft.com/office/drawing/2014/main" id="{E1E6201C-7B7C-0148-8820-66CA613EE60C}"/>
              </a:ext>
            </a:extLst>
          </p:cNvPr>
          <p:cNvSpPr/>
          <p:nvPr/>
        </p:nvSpPr>
        <p:spPr>
          <a:xfrm>
            <a:off x="4545144" y="2743200"/>
            <a:ext cx="3534485" cy="863252"/>
          </a:xfrm>
          <a:prstGeom prst="chevron">
            <a:avLst/>
          </a:prstGeom>
          <a:solidFill>
            <a:schemeClr val="bg1">
              <a:lumMod val="10000"/>
              <a:alpha val="4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80000"/>
              </a:lnSpc>
            </a:pPr>
            <a:r>
              <a:rPr lang="en-US" sz="2800" b="1">
                <a:solidFill>
                  <a:schemeClr val="bg2"/>
                </a:solidFill>
                <a:latin typeface="Arial Narrow" panose="020B0604020202020204" pitchFamily="34" charset="0"/>
                <a:cs typeface="Arial Narrow" panose="020B0604020202020204" pitchFamily="34" charset="0"/>
              </a:rPr>
              <a:t>1</a:t>
            </a:r>
            <a:r>
              <a:rPr lang="en-US" sz="2800" b="1" baseline="30000">
                <a:solidFill>
                  <a:schemeClr val="bg2"/>
                </a:solidFill>
                <a:latin typeface="Arial Narrow" panose="020B0604020202020204" pitchFamily="34" charset="0"/>
                <a:cs typeface="Arial Narrow" panose="020B0604020202020204" pitchFamily="34" charset="0"/>
              </a:rPr>
              <a:t>st</a:t>
            </a:r>
            <a:r>
              <a:rPr lang="en-US" sz="2800" b="1">
                <a:solidFill>
                  <a:schemeClr val="bg2"/>
                </a:solidFill>
                <a:latin typeface="Arial Narrow" panose="020B0604020202020204" pitchFamily="34" charset="0"/>
                <a:cs typeface="Arial Narrow" panose="020B0604020202020204" pitchFamily="34" charset="0"/>
              </a:rPr>
              <a:t> Handoff</a:t>
            </a:r>
          </a:p>
        </p:txBody>
      </p:sp>
      <p:sp>
        <p:nvSpPr>
          <p:cNvPr id="18" name="Chevron 17">
            <a:extLst>
              <a:ext uri="{FF2B5EF4-FFF2-40B4-BE49-F238E27FC236}">
                <a16:creationId xmlns:a16="http://schemas.microsoft.com/office/drawing/2014/main" id="{B8F44E32-23C1-4644-84CB-009D34EB91E5}"/>
              </a:ext>
            </a:extLst>
          </p:cNvPr>
          <p:cNvSpPr/>
          <p:nvPr/>
        </p:nvSpPr>
        <p:spPr>
          <a:xfrm>
            <a:off x="7717087" y="2743200"/>
            <a:ext cx="3534485" cy="863252"/>
          </a:xfrm>
          <a:prstGeom prst="chevron">
            <a:avLst/>
          </a:prstGeom>
          <a:solidFill>
            <a:schemeClr val="bg1">
              <a:lumMod val="10000"/>
              <a:alpha val="4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80000"/>
              </a:lnSpc>
            </a:pPr>
            <a:r>
              <a:rPr lang="en-US" sz="2800" b="1">
                <a:solidFill>
                  <a:schemeClr val="bg2"/>
                </a:solidFill>
                <a:latin typeface="Arial Narrow" panose="020B0604020202020204" pitchFamily="34" charset="0"/>
                <a:cs typeface="Arial Narrow" panose="020B0604020202020204" pitchFamily="34" charset="0"/>
              </a:rPr>
              <a:t>2</a:t>
            </a:r>
            <a:r>
              <a:rPr lang="en-US" sz="2800" b="1" baseline="30000">
                <a:solidFill>
                  <a:schemeClr val="bg2"/>
                </a:solidFill>
                <a:latin typeface="Arial Narrow" panose="020B0604020202020204" pitchFamily="34" charset="0"/>
                <a:cs typeface="Arial Narrow" panose="020B0604020202020204" pitchFamily="34" charset="0"/>
              </a:rPr>
              <a:t>nd</a:t>
            </a:r>
            <a:r>
              <a:rPr lang="en-US" sz="2800" b="1">
                <a:solidFill>
                  <a:schemeClr val="bg2"/>
                </a:solidFill>
                <a:latin typeface="Arial Narrow" panose="020B0604020202020204" pitchFamily="34" charset="0"/>
                <a:cs typeface="Arial Narrow" panose="020B0604020202020204" pitchFamily="34" charset="0"/>
              </a:rPr>
              <a:t> Handoff</a:t>
            </a:r>
          </a:p>
        </p:txBody>
      </p:sp>
      <p:sp>
        <p:nvSpPr>
          <p:cNvPr id="25" name="TextBox 24">
            <a:extLst>
              <a:ext uri="{FF2B5EF4-FFF2-40B4-BE49-F238E27FC236}">
                <a16:creationId xmlns:a16="http://schemas.microsoft.com/office/drawing/2014/main" id="{020F73AF-6748-E14B-A55C-B7761F9D75FA}"/>
              </a:ext>
            </a:extLst>
          </p:cNvPr>
          <p:cNvSpPr txBox="1"/>
          <p:nvPr/>
        </p:nvSpPr>
        <p:spPr>
          <a:xfrm>
            <a:off x="2031230" y="3856219"/>
            <a:ext cx="1726731" cy="54842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1" algn="l" defTabSz="1244600">
              <a:lnSpc>
                <a:spcPct val="90000"/>
              </a:lnSpc>
              <a:spcBef>
                <a:spcPct val="0"/>
              </a:spcBef>
              <a:spcAft>
                <a:spcPct val="15000"/>
              </a:spcAft>
            </a:pPr>
            <a:r>
              <a:rPr lang="en-US" sz="2400" b="1" kern="1200">
                <a:solidFill>
                  <a:schemeClr val="bg2"/>
                </a:solidFill>
                <a:latin typeface="Arial Narrow" panose="020B0604020202020204" pitchFamily="34" charset="0"/>
                <a:cs typeface="Arial Narrow" panose="020B0604020202020204" pitchFamily="34" charset="0"/>
              </a:rPr>
              <a:t>IED Explosion</a:t>
            </a:r>
          </a:p>
        </p:txBody>
      </p:sp>
    </p:spTree>
    <p:extLst>
      <p:ext uri="{BB962C8B-B14F-4D97-AF65-F5344CB8AC3E}">
        <p14:creationId xmlns:p14="http://schemas.microsoft.com/office/powerpoint/2010/main" val="1815667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2" descr="Afghanistan Controversy: Karzai Warns US over Night Raids - DER SPIEGEL">
            <a:extLst>
              <a:ext uri="{FF2B5EF4-FFF2-40B4-BE49-F238E27FC236}">
                <a16:creationId xmlns:a16="http://schemas.microsoft.com/office/drawing/2014/main" id="{EEB43FD3-3132-A24F-9F40-84D26BFA45B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1" t="15224" r="2543" b="1842"/>
          <a:stretch/>
        </p:blipFill>
        <p:spPr bwMode="auto">
          <a:xfrm>
            <a:off x="0" y="854439"/>
            <a:ext cx="12192000" cy="6003561"/>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itle 1">
            <a:extLst>
              <a:ext uri="{FF2B5EF4-FFF2-40B4-BE49-F238E27FC236}">
                <a16:creationId xmlns:a16="http://schemas.microsoft.com/office/drawing/2014/main" id="{3489D3CF-0889-B842-8A84-597B9B01AEFA}"/>
              </a:ext>
            </a:extLst>
          </p:cNvPr>
          <p:cNvSpPr>
            <a:spLocks noGrp="1"/>
          </p:cNvSpPr>
          <p:nvPr>
            <p:ph type="title"/>
          </p:nvPr>
        </p:nvSpPr>
        <p:spPr/>
        <p:txBody>
          <a:bodyPr>
            <a:normAutofit/>
          </a:bodyPr>
          <a:lstStyle/>
          <a:p>
            <a:r>
              <a:rPr lang="en-US"/>
              <a:t>Scenario – Patient Journey Experience </a:t>
            </a:r>
          </a:p>
        </p:txBody>
      </p:sp>
      <p:grpSp>
        <p:nvGrpSpPr>
          <p:cNvPr id="15" name="Group 14">
            <a:extLst>
              <a:ext uri="{FF2B5EF4-FFF2-40B4-BE49-F238E27FC236}">
                <a16:creationId xmlns:a16="http://schemas.microsoft.com/office/drawing/2014/main" id="{82494DDB-6113-E44C-B610-B7E1325EBBD3}"/>
              </a:ext>
            </a:extLst>
          </p:cNvPr>
          <p:cNvGrpSpPr/>
          <p:nvPr/>
        </p:nvGrpSpPr>
        <p:grpSpPr>
          <a:xfrm>
            <a:off x="5684599" y="1861994"/>
            <a:ext cx="1097280" cy="1097280"/>
            <a:chOff x="563880" y="1828800"/>
            <a:chExt cx="1097280" cy="1097280"/>
          </a:xfrm>
        </p:grpSpPr>
        <p:sp>
          <p:nvSpPr>
            <p:cNvPr id="16" name="Oval 15">
              <a:extLst>
                <a:ext uri="{FF2B5EF4-FFF2-40B4-BE49-F238E27FC236}">
                  <a16:creationId xmlns:a16="http://schemas.microsoft.com/office/drawing/2014/main" id="{EBBEEAE7-E26B-8543-839F-F07DF94D5D85}"/>
                </a:ext>
              </a:extLst>
            </p:cNvPr>
            <p:cNvSpPr/>
            <p:nvPr/>
          </p:nvSpPr>
          <p:spPr>
            <a:xfrm>
              <a:off x="563880" y="1828800"/>
              <a:ext cx="1097280" cy="109728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51D076A3-D714-B24F-9605-4A0D77B11168}"/>
                </a:ext>
              </a:extLst>
            </p:cNvPr>
            <p:cNvPicPr>
              <a:picLocks noChangeAspect="1"/>
            </p:cNvPicPr>
            <p:nvPr/>
          </p:nvPicPr>
          <p:blipFill>
            <a:blip r:embed="rId4"/>
            <a:stretch>
              <a:fillRect/>
            </a:stretch>
          </p:blipFill>
          <p:spPr>
            <a:xfrm>
              <a:off x="876863" y="2073980"/>
              <a:ext cx="488114" cy="554675"/>
            </a:xfrm>
            <a:prstGeom prst="rect">
              <a:avLst/>
            </a:prstGeom>
            <a:effectLst/>
          </p:spPr>
        </p:pic>
      </p:grpSp>
      <p:sp>
        <p:nvSpPr>
          <p:cNvPr id="37" name="TextBox 36">
            <a:extLst>
              <a:ext uri="{FF2B5EF4-FFF2-40B4-BE49-F238E27FC236}">
                <a16:creationId xmlns:a16="http://schemas.microsoft.com/office/drawing/2014/main" id="{43CC31FD-1ACA-F84C-95A6-9BD32648BAA0}"/>
              </a:ext>
            </a:extLst>
          </p:cNvPr>
          <p:cNvSpPr txBox="1"/>
          <p:nvPr/>
        </p:nvSpPr>
        <p:spPr>
          <a:xfrm>
            <a:off x="4570975" y="3840480"/>
            <a:ext cx="3146112" cy="114411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1" algn="l" defTabSz="1244600">
              <a:lnSpc>
                <a:spcPct val="90000"/>
              </a:lnSpc>
              <a:spcBef>
                <a:spcPct val="0"/>
              </a:spcBef>
              <a:spcAft>
                <a:spcPct val="15000"/>
              </a:spcAft>
            </a:pPr>
            <a:r>
              <a:rPr lang="en-US" sz="2400" b="1" kern="1200">
                <a:solidFill>
                  <a:schemeClr val="bg2"/>
                </a:solidFill>
                <a:latin typeface="Arial Narrow" panose="020B0604020202020204" pitchFamily="34" charset="0"/>
                <a:cs typeface="Arial Narrow" panose="020B0604020202020204" pitchFamily="34" charset="0"/>
              </a:rPr>
              <a:t>Between Medic and USAF PJ (Medevac Team) </a:t>
            </a:r>
          </a:p>
        </p:txBody>
      </p:sp>
      <p:sp>
        <p:nvSpPr>
          <p:cNvPr id="39" name="TextBox 38">
            <a:extLst>
              <a:ext uri="{FF2B5EF4-FFF2-40B4-BE49-F238E27FC236}">
                <a16:creationId xmlns:a16="http://schemas.microsoft.com/office/drawing/2014/main" id="{EC630FC7-70FB-7E4E-9F38-AFE81785B436}"/>
              </a:ext>
            </a:extLst>
          </p:cNvPr>
          <p:cNvSpPr txBox="1"/>
          <p:nvPr/>
        </p:nvSpPr>
        <p:spPr>
          <a:xfrm>
            <a:off x="2008928" y="3840480"/>
            <a:ext cx="1785038" cy="65994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1" algn="l" defTabSz="1244600">
              <a:lnSpc>
                <a:spcPct val="90000"/>
              </a:lnSpc>
              <a:spcBef>
                <a:spcPct val="0"/>
              </a:spcBef>
              <a:spcAft>
                <a:spcPct val="15000"/>
              </a:spcAft>
            </a:pPr>
            <a:r>
              <a:rPr lang="en-US" sz="2400" b="1" kern="1200">
                <a:solidFill>
                  <a:schemeClr val="bg2"/>
                </a:solidFill>
                <a:latin typeface="Arial Narrow" panose="020B0604020202020204" pitchFamily="34" charset="0"/>
                <a:cs typeface="Arial Narrow" panose="020B0604020202020204" pitchFamily="34" charset="0"/>
              </a:rPr>
              <a:t>IED Explosion </a:t>
            </a:r>
          </a:p>
        </p:txBody>
      </p:sp>
      <p:sp>
        <p:nvSpPr>
          <p:cNvPr id="18" name="Pentagon 14">
            <a:extLst>
              <a:ext uri="{FF2B5EF4-FFF2-40B4-BE49-F238E27FC236}">
                <a16:creationId xmlns:a16="http://schemas.microsoft.com/office/drawing/2014/main" id="{119A5193-3DD2-487B-AEE4-49A08FF3F59B}"/>
              </a:ext>
            </a:extLst>
          </p:cNvPr>
          <p:cNvSpPr/>
          <p:nvPr/>
        </p:nvSpPr>
        <p:spPr>
          <a:xfrm>
            <a:off x="1362021" y="2743200"/>
            <a:ext cx="3534485" cy="863252"/>
          </a:xfrm>
          <a:prstGeom prst="homePlat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solidFill>
                  <a:schemeClr val="bg2"/>
                </a:solidFill>
                <a:latin typeface="Arial Narrow" panose="020B0604020202020204" pitchFamily="34" charset="0"/>
                <a:cs typeface="Arial Narrow" panose="020B0604020202020204" pitchFamily="34" charset="0"/>
              </a:rPr>
              <a:t>Point of Injury</a:t>
            </a:r>
          </a:p>
        </p:txBody>
      </p:sp>
      <p:sp>
        <p:nvSpPr>
          <p:cNvPr id="22" name="Chevron 17">
            <a:extLst>
              <a:ext uri="{FF2B5EF4-FFF2-40B4-BE49-F238E27FC236}">
                <a16:creationId xmlns:a16="http://schemas.microsoft.com/office/drawing/2014/main" id="{F7C5443B-80F2-4970-8D48-500339B43168}"/>
              </a:ext>
            </a:extLst>
          </p:cNvPr>
          <p:cNvSpPr/>
          <p:nvPr/>
        </p:nvSpPr>
        <p:spPr>
          <a:xfrm>
            <a:off x="7717087" y="2743200"/>
            <a:ext cx="3534485" cy="863252"/>
          </a:xfrm>
          <a:prstGeom prst="chevron">
            <a:avLst/>
          </a:prstGeom>
          <a:solidFill>
            <a:schemeClr val="bg1">
              <a:lumMod val="10000"/>
              <a:alpha val="4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80000"/>
              </a:lnSpc>
            </a:pPr>
            <a:r>
              <a:rPr lang="en-US" sz="2800" b="1">
                <a:solidFill>
                  <a:schemeClr val="bg2"/>
                </a:solidFill>
                <a:latin typeface="Arial Narrow" panose="020B0604020202020204" pitchFamily="34" charset="0"/>
                <a:cs typeface="Arial Narrow" panose="020B0604020202020204" pitchFamily="34" charset="0"/>
              </a:rPr>
              <a:t>2</a:t>
            </a:r>
            <a:r>
              <a:rPr lang="en-US" sz="2800" b="1" baseline="30000">
                <a:solidFill>
                  <a:schemeClr val="bg2"/>
                </a:solidFill>
                <a:latin typeface="Arial Narrow" panose="020B0604020202020204" pitchFamily="34" charset="0"/>
                <a:cs typeface="Arial Narrow" panose="020B0604020202020204" pitchFamily="34" charset="0"/>
              </a:rPr>
              <a:t>nd</a:t>
            </a:r>
            <a:r>
              <a:rPr lang="en-US" sz="2800" b="1">
                <a:solidFill>
                  <a:schemeClr val="bg2"/>
                </a:solidFill>
                <a:latin typeface="Arial Narrow" panose="020B0604020202020204" pitchFamily="34" charset="0"/>
                <a:cs typeface="Arial Narrow" panose="020B0604020202020204" pitchFamily="34" charset="0"/>
              </a:rPr>
              <a:t> Handoff</a:t>
            </a:r>
          </a:p>
        </p:txBody>
      </p:sp>
      <p:sp>
        <p:nvSpPr>
          <p:cNvPr id="23" name="Chevron 25">
            <a:extLst>
              <a:ext uri="{FF2B5EF4-FFF2-40B4-BE49-F238E27FC236}">
                <a16:creationId xmlns:a16="http://schemas.microsoft.com/office/drawing/2014/main" id="{CDF5798D-0124-4452-BDD8-730890E60715}"/>
              </a:ext>
            </a:extLst>
          </p:cNvPr>
          <p:cNvSpPr/>
          <p:nvPr/>
        </p:nvSpPr>
        <p:spPr>
          <a:xfrm>
            <a:off x="4570975" y="2743200"/>
            <a:ext cx="3497638" cy="863252"/>
          </a:xfrm>
          <a:prstGeom prst="chevr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80000"/>
              </a:lnSpc>
            </a:pPr>
            <a:r>
              <a:rPr lang="en-US" sz="2800" b="1">
                <a:solidFill>
                  <a:schemeClr val="bg2"/>
                </a:solidFill>
                <a:latin typeface="Arial Narrow" panose="020B0604020202020204" pitchFamily="34" charset="0"/>
                <a:cs typeface="Arial Narrow" panose="020B0604020202020204" pitchFamily="34" charset="0"/>
              </a:rPr>
              <a:t>1</a:t>
            </a:r>
            <a:r>
              <a:rPr lang="en-US" sz="2800" b="1" baseline="30000">
                <a:solidFill>
                  <a:schemeClr val="bg2"/>
                </a:solidFill>
                <a:latin typeface="Arial Narrow" panose="020B0604020202020204" pitchFamily="34" charset="0"/>
                <a:cs typeface="Arial Narrow" panose="020B0604020202020204" pitchFamily="34" charset="0"/>
              </a:rPr>
              <a:t>st</a:t>
            </a:r>
            <a:r>
              <a:rPr lang="en-US" sz="2800" b="1">
                <a:solidFill>
                  <a:schemeClr val="bg2"/>
                </a:solidFill>
                <a:latin typeface="Arial Narrow" panose="020B0604020202020204" pitchFamily="34" charset="0"/>
                <a:cs typeface="Arial Narrow" panose="020B0604020202020204" pitchFamily="34" charset="0"/>
              </a:rPr>
              <a:t> Handoff</a:t>
            </a:r>
          </a:p>
        </p:txBody>
      </p:sp>
    </p:spTree>
    <p:extLst>
      <p:ext uri="{BB962C8B-B14F-4D97-AF65-F5344CB8AC3E}">
        <p14:creationId xmlns:p14="http://schemas.microsoft.com/office/powerpoint/2010/main" val="3021343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2" descr="Afghanistan Controversy: Karzai Warns US over Night Raids - DER SPIEGEL">
            <a:extLst>
              <a:ext uri="{FF2B5EF4-FFF2-40B4-BE49-F238E27FC236}">
                <a16:creationId xmlns:a16="http://schemas.microsoft.com/office/drawing/2014/main" id="{BE68C65A-FC6E-1846-84B4-9352CE6612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1" t="15224" r="2543" b="1842"/>
          <a:stretch/>
        </p:blipFill>
        <p:spPr bwMode="auto">
          <a:xfrm>
            <a:off x="0" y="854439"/>
            <a:ext cx="12192000" cy="6003561"/>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nvGrpSpPr>
          <p:cNvPr id="27" name="Group 26">
            <a:extLst>
              <a:ext uri="{FF2B5EF4-FFF2-40B4-BE49-F238E27FC236}">
                <a16:creationId xmlns:a16="http://schemas.microsoft.com/office/drawing/2014/main" id="{F8F86B3A-F62A-4643-844D-9BDEE81E483E}"/>
              </a:ext>
            </a:extLst>
          </p:cNvPr>
          <p:cNvGrpSpPr/>
          <p:nvPr/>
        </p:nvGrpSpPr>
        <p:grpSpPr>
          <a:xfrm>
            <a:off x="8810794" y="1825186"/>
            <a:ext cx="1097280" cy="1097280"/>
            <a:chOff x="563880" y="1828800"/>
            <a:chExt cx="1097280" cy="1097280"/>
          </a:xfrm>
        </p:grpSpPr>
        <p:sp>
          <p:nvSpPr>
            <p:cNvPr id="28" name="Oval 27">
              <a:extLst>
                <a:ext uri="{FF2B5EF4-FFF2-40B4-BE49-F238E27FC236}">
                  <a16:creationId xmlns:a16="http://schemas.microsoft.com/office/drawing/2014/main" id="{06B0F67D-1372-3340-AB9E-078381E7DC47}"/>
                </a:ext>
              </a:extLst>
            </p:cNvPr>
            <p:cNvSpPr/>
            <p:nvPr/>
          </p:nvSpPr>
          <p:spPr>
            <a:xfrm>
              <a:off x="563880" y="1828800"/>
              <a:ext cx="1097280" cy="109728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BC764989-AC38-144C-B51D-CEC37EFE8085}"/>
                </a:ext>
              </a:extLst>
            </p:cNvPr>
            <p:cNvPicPr>
              <a:picLocks noChangeAspect="1"/>
            </p:cNvPicPr>
            <p:nvPr/>
          </p:nvPicPr>
          <p:blipFill>
            <a:blip r:embed="rId4"/>
            <a:stretch>
              <a:fillRect/>
            </a:stretch>
          </p:blipFill>
          <p:spPr>
            <a:xfrm>
              <a:off x="876863" y="2073980"/>
              <a:ext cx="488114" cy="554675"/>
            </a:xfrm>
            <a:prstGeom prst="rect">
              <a:avLst/>
            </a:prstGeom>
            <a:effectLst/>
          </p:spPr>
        </p:pic>
      </p:grpSp>
      <p:sp>
        <p:nvSpPr>
          <p:cNvPr id="2" name="Title 1">
            <a:extLst>
              <a:ext uri="{FF2B5EF4-FFF2-40B4-BE49-F238E27FC236}">
                <a16:creationId xmlns:a16="http://schemas.microsoft.com/office/drawing/2014/main" id="{3489D3CF-0889-B842-8A84-597B9B01AEFA}"/>
              </a:ext>
            </a:extLst>
          </p:cNvPr>
          <p:cNvSpPr>
            <a:spLocks noGrp="1"/>
          </p:cNvSpPr>
          <p:nvPr>
            <p:ph type="title"/>
          </p:nvPr>
        </p:nvSpPr>
        <p:spPr/>
        <p:txBody>
          <a:bodyPr>
            <a:normAutofit/>
          </a:bodyPr>
          <a:lstStyle/>
          <a:p>
            <a:r>
              <a:rPr lang="en-US"/>
              <a:t>Scenario – Patient Journey Experience </a:t>
            </a:r>
          </a:p>
        </p:txBody>
      </p:sp>
      <p:sp>
        <p:nvSpPr>
          <p:cNvPr id="18" name="TextBox 17">
            <a:extLst>
              <a:ext uri="{FF2B5EF4-FFF2-40B4-BE49-F238E27FC236}">
                <a16:creationId xmlns:a16="http://schemas.microsoft.com/office/drawing/2014/main" id="{78F58432-1A9D-014C-ABDD-2D0F14DC789D}"/>
              </a:ext>
            </a:extLst>
          </p:cNvPr>
          <p:cNvSpPr txBox="1"/>
          <p:nvPr/>
        </p:nvSpPr>
        <p:spPr>
          <a:xfrm>
            <a:off x="1986622" y="3834000"/>
            <a:ext cx="2088266" cy="115059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1" algn="l" defTabSz="1244600">
              <a:lnSpc>
                <a:spcPct val="90000"/>
              </a:lnSpc>
              <a:spcBef>
                <a:spcPct val="0"/>
              </a:spcBef>
              <a:spcAft>
                <a:spcPct val="15000"/>
              </a:spcAft>
            </a:pPr>
            <a:r>
              <a:rPr lang="en-US" sz="2400" b="1" kern="1200">
                <a:solidFill>
                  <a:schemeClr val="bg2"/>
                </a:solidFill>
                <a:latin typeface="Arial Narrow" panose="020B0604020202020204" pitchFamily="34" charset="0"/>
                <a:cs typeface="Arial Narrow" panose="020B0604020202020204" pitchFamily="34" charset="0"/>
              </a:rPr>
              <a:t>IED Explosion</a:t>
            </a:r>
          </a:p>
        </p:txBody>
      </p:sp>
      <p:sp>
        <p:nvSpPr>
          <p:cNvPr id="20" name="TextBox 19">
            <a:extLst>
              <a:ext uri="{FF2B5EF4-FFF2-40B4-BE49-F238E27FC236}">
                <a16:creationId xmlns:a16="http://schemas.microsoft.com/office/drawing/2014/main" id="{BC4FD13D-155C-4B4C-BEC7-4FD8AE948EAA}"/>
              </a:ext>
            </a:extLst>
          </p:cNvPr>
          <p:cNvSpPr txBox="1"/>
          <p:nvPr/>
        </p:nvSpPr>
        <p:spPr>
          <a:xfrm>
            <a:off x="4627489" y="3776905"/>
            <a:ext cx="3384610" cy="2226656"/>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1" algn="l" defTabSz="1244600">
              <a:lnSpc>
                <a:spcPct val="90000"/>
              </a:lnSpc>
              <a:spcBef>
                <a:spcPct val="0"/>
              </a:spcBef>
              <a:spcAft>
                <a:spcPct val="15000"/>
              </a:spcAft>
            </a:pPr>
            <a:r>
              <a:rPr lang="en-US" sz="2400" b="1" kern="1200">
                <a:solidFill>
                  <a:schemeClr val="bg2"/>
                </a:solidFill>
                <a:latin typeface="Arial Narrow" panose="020B0604020202020204" pitchFamily="34" charset="0"/>
                <a:cs typeface="Arial Narrow" panose="020B0604020202020204" pitchFamily="34" charset="0"/>
              </a:rPr>
              <a:t>Between Medic and USAF PJ (Medevac Team) </a:t>
            </a:r>
          </a:p>
        </p:txBody>
      </p:sp>
      <p:sp>
        <p:nvSpPr>
          <p:cNvPr id="21" name="TextBox 20">
            <a:extLst>
              <a:ext uri="{FF2B5EF4-FFF2-40B4-BE49-F238E27FC236}">
                <a16:creationId xmlns:a16="http://schemas.microsoft.com/office/drawing/2014/main" id="{8D383348-E177-4F75-80A5-0DD46E316B45}"/>
              </a:ext>
            </a:extLst>
          </p:cNvPr>
          <p:cNvSpPr txBox="1"/>
          <p:nvPr/>
        </p:nvSpPr>
        <p:spPr>
          <a:xfrm>
            <a:off x="7963527" y="3781752"/>
            <a:ext cx="3006801" cy="1464168"/>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1" algn="l" defTabSz="1244600">
              <a:lnSpc>
                <a:spcPct val="90000"/>
              </a:lnSpc>
              <a:spcBef>
                <a:spcPct val="0"/>
              </a:spcBef>
              <a:spcAft>
                <a:spcPct val="15000"/>
              </a:spcAft>
            </a:pPr>
            <a:r>
              <a:rPr lang="en-US" sz="2400" b="1" kern="1200">
                <a:solidFill>
                  <a:schemeClr val="bg2"/>
                </a:solidFill>
                <a:latin typeface="Arial Narrow" panose="020B0604020202020204" pitchFamily="34" charset="0"/>
                <a:cs typeface="Arial Narrow" panose="020B0604020202020204" pitchFamily="34" charset="0"/>
              </a:rPr>
              <a:t>Between Medevac Team and Receiving Team/Hospital Medical Team</a:t>
            </a:r>
          </a:p>
        </p:txBody>
      </p:sp>
      <p:sp>
        <p:nvSpPr>
          <p:cNvPr id="32" name="Pentagon 14">
            <a:extLst>
              <a:ext uri="{FF2B5EF4-FFF2-40B4-BE49-F238E27FC236}">
                <a16:creationId xmlns:a16="http://schemas.microsoft.com/office/drawing/2014/main" id="{030C8BE1-8ADA-4515-925D-D7CC8C7ACD56}"/>
              </a:ext>
            </a:extLst>
          </p:cNvPr>
          <p:cNvSpPr/>
          <p:nvPr/>
        </p:nvSpPr>
        <p:spPr>
          <a:xfrm>
            <a:off x="1362021" y="2743200"/>
            <a:ext cx="3534485" cy="863252"/>
          </a:xfrm>
          <a:prstGeom prst="homePlat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solidFill>
                  <a:schemeClr val="bg2"/>
                </a:solidFill>
                <a:latin typeface="Arial Narrow" panose="020B0604020202020204" pitchFamily="34" charset="0"/>
                <a:cs typeface="Arial Narrow" panose="020B0604020202020204" pitchFamily="34" charset="0"/>
              </a:rPr>
              <a:t>Point of Injury</a:t>
            </a:r>
          </a:p>
        </p:txBody>
      </p:sp>
      <p:sp>
        <p:nvSpPr>
          <p:cNvPr id="35" name="Chevron 25">
            <a:extLst>
              <a:ext uri="{FF2B5EF4-FFF2-40B4-BE49-F238E27FC236}">
                <a16:creationId xmlns:a16="http://schemas.microsoft.com/office/drawing/2014/main" id="{84D109F6-5869-46E7-977C-A6D3C6290587}"/>
              </a:ext>
            </a:extLst>
          </p:cNvPr>
          <p:cNvSpPr/>
          <p:nvPr/>
        </p:nvSpPr>
        <p:spPr>
          <a:xfrm>
            <a:off x="4559824" y="2743200"/>
            <a:ext cx="3497638" cy="863252"/>
          </a:xfrm>
          <a:prstGeom prst="chevron">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80000"/>
              </a:lnSpc>
            </a:pPr>
            <a:r>
              <a:rPr lang="en-US" sz="2800" b="1">
                <a:solidFill>
                  <a:schemeClr val="bg2"/>
                </a:solidFill>
                <a:latin typeface="Arial Narrow" panose="020B0604020202020204" pitchFamily="34" charset="0"/>
                <a:cs typeface="Arial Narrow" panose="020B0604020202020204" pitchFamily="34" charset="0"/>
              </a:rPr>
              <a:t>1</a:t>
            </a:r>
            <a:r>
              <a:rPr lang="en-US" sz="2800" b="1" baseline="30000">
                <a:solidFill>
                  <a:schemeClr val="bg2"/>
                </a:solidFill>
                <a:latin typeface="Arial Narrow" panose="020B0604020202020204" pitchFamily="34" charset="0"/>
                <a:cs typeface="Arial Narrow" panose="020B0604020202020204" pitchFamily="34" charset="0"/>
              </a:rPr>
              <a:t>st</a:t>
            </a:r>
            <a:r>
              <a:rPr lang="en-US" sz="2800" b="1">
                <a:solidFill>
                  <a:schemeClr val="bg2"/>
                </a:solidFill>
                <a:latin typeface="Arial Narrow" panose="020B0604020202020204" pitchFamily="34" charset="0"/>
                <a:cs typeface="Arial Narrow" panose="020B0604020202020204" pitchFamily="34" charset="0"/>
              </a:rPr>
              <a:t> Handoff</a:t>
            </a:r>
          </a:p>
        </p:txBody>
      </p:sp>
      <p:sp>
        <p:nvSpPr>
          <p:cNvPr id="36" name="Chevron 25">
            <a:extLst>
              <a:ext uri="{FF2B5EF4-FFF2-40B4-BE49-F238E27FC236}">
                <a16:creationId xmlns:a16="http://schemas.microsoft.com/office/drawing/2014/main" id="{BC836171-8566-4E21-B7DA-28E7EDE7ADD7}"/>
              </a:ext>
            </a:extLst>
          </p:cNvPr>
          <p:cNvSpPr/>
          <p:nvPr/>
        </p:nvSpPr>
        <p:spPr>
          <a:xfrm>
            <a:off x="7718109" y="2736020"/>
            <a:ext cx="3497638" cy="863252"/>
          </a:xfrm>
          <a:prstGeom prst="chevr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80000"/>
              </a:lnSpc>
            </a:pPr>
            <a:r>
              <a:rPr lang="en-US" sz="2800" b="1">
                <a:solidFill>
                  <a:schemeClr val="bg2"/>
                </a:solidFill>
                <a:latin typeface="Arial Narrow" panose="020B0604020202020204" pitchFamily="34" charset="0"/>
                <a:cs typeface="Arial Narrow" panose="020B0604020202020204" pitchFamily="34" charset="0"/>
              </a:rPr>
              <a:t>2</a:t>
            </a:r>
            <a:r>
              <a:rPr lang="en-US" sz="2800" b="1" baseline="30000">
                <a:solidFill>
                  <a:schemeClr val="bg2"/>
                </a:solidFill>
                <a:latin typeface="Arial Narrow" panose="020B0604020202020204" pitchFamily="34" charset="0"/>
                <a:cs typeface="Arial Narrow" panose="020B0604020202020204" pitchFamily="34" charset="0"/>
              </a:rPr>
              <a:t>nd</a:t>
            </a:r>
            <a:r>
              <a:rPr lang="en-US" sz="2800" b="1">
                <a:solidFill>
                  <a:schemeClr val="bg2"/>
                </a:solidFill>
                <a:latin typeface="Arial Narrow" panose="020B0604020202020204" pitchFamily="34" charset="0"/>
                <a:cs typeface="Arial Narrow" panose="020B0604020202020204" pitchFamily="34" charset="0"/>
              </a:rPr>
              <a:t> Handoff</a:t>
            </a:r>
          </a:p>
        </p:txBody>
      </p:sp>
    </p:spTree>
    <p:extLst>
      <p:ext uri="{BB962C8B-B14F-4D97-AF65-F5344CB8AC3E}">
        <p14:creationId xmlns:p14="http://schemas.microsoft.com/office/powerpoint/2010/main" val="3941518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2" descr="Afghanistan Controversy: Karzai Warns US over Night Raids - DER SPIEGEL">
            <a:extLst>
              <a:ext uri="{FF2B5EF4-FFF2-40B4-BE49-F238E27FC236}">
                <a16:creationId xmlns:a16="http://schemas.microsoft.com/office/drawing/2014/main" id="{92E3504C-7BBC-3742-AB47-D82EDE244D9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1" t="15224" r="2543" b="1842"/>
          <a:stretch/>
        </p:blipFill>
        <p:spPr bwMode="auto">
          <a:xfrm>
            <a:off x="0" y="854439"/>
            <a:ext cx="12192000" cy="6003561"/>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itle 3">
            <a:extLst>
              <a:ext uri="{FF2B5EF4-FFF2-40B4-BE49-F238E27FC236}">
                <a16:creationId xmlns:a16="http://schemas.microsoft.com/office/drawing/2014/main" id="{8F864648-D5AA-9745-8176-70D60FFD799A}"/>
              </a:ext>
            </a:extLst>
          </p:cNvPr>
          <p:cNvSpPr>
            <a:spLocks noGrp="1"/>
          </p:cNvSpPr>
          <p:nvPr>
            <p:ph type="title"/>
          </p:nvPr>
        </p:nvSpPr>
        <p:spPr/>
        <p:txBody>
          <a:bodyPr>
            <a:normAutofit/>
          </a:bodyPr>
          <a:lstStyle/>
          <a:p>
            <a:r>
              <a:rPr lang="en-US"/>
              <a:t>Discussion</a:t>
            </a:r>
          </a:p>
        </p:txBody>
      </p:sp>
      <p:sp>
        <p:nvSpPr>
          <p:cNvPr id="17" name="Triangle 16">
            <a:extLst>
              <a:ext uri="{FF2B5EF4-FFF2-40B4-BE49-F238E27FC236}">
                <a16:creationId xmlns:a16="http://schemas.microsoft.com/office/drawing/2014/main" id="{B2EA2EAA-C65F-6942-9B06-4FF9A0C799B7}"/>
              </a:ext>
            </a:extLst>
          </p:cNvPr>
          <p:cNvSpPr/>
          <p:nvPr/>
        </p:nvSpPr>
        <p:spPr>
          <a:xfrm rot="5400000">
            <a:off x="3487392" y="3457629"/>
            <a:ext cx="6051490" cy="749254"/>
          </a:xfrm>
          <a:prstGeom prst="triangle">
            <a:avLst/>
          </a:prstGeom>
          <a:solidFill>
            <a:schemeClr val="bg1">
              <a:lumMod val="10000"/>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447227-64F7-7344-9585-5326C9409910}"/>
              </a:ext>
            </a:extLst>
          </p:cNvPr>
          <p:cNvSpPr/>
          <p:nvPr/>
        </p:nvSpPr>
        <p:spPr>
          <a:xfrm>
            <a:off x="-1" y="854439"/>
            <a:ext cx="6145967" cy="6000601"/>
          </a:xfrm>
          <a:prstGeom prst="rect">
            <a:avLst/>
          </a:prstGeom>
          <a:solidFill>
            <a:schemeClr val="bg1">
              <a:lumMod val="10000"/>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548640" rIns="274320" rtlCol="0" anchor="ctr"/>
          <a:lstStyle/>
          <a:p>
            <a:pPr>
              <a:spcAft>
                <a:spcPts val="1200"/>
              </a:spcAft>
            </a:pPr>
            <a:r>
              <a:rPr lang="en-US" sz="2800">
                <a:solidFill>
                  <a:schemeClr val="bg2"/>
                </a:solidFill>
              </a:rPr>
              <a:t>When the field medic </a:t>
            </a:r>
            <a:r>
              <a:rPr lang="en-US" sz="2800" b="1">
                <a:solidFill>
                  <a:schemeClr val="bg2"/>
                </a:solidFill>
              </a:rPr>
              <a:t>hands the patient over </a:t>
            </a:r>
            <a:r>
              <a:rPr lang="en-US" sz="2800">
                <a:solidFill>
                  <a:schemeClr val="bg2"/>
                </a:solidFill>
              </a:rPr>
              <a:t>to the USAF PJ:</a:t>
            </a:r>
          </a:p>
          <a:p>
            <a:pPr marL="342900" indent="-342900">
              <a:spcAft>
                <a:spcPts val="1200"/>
              </a:spcAft>
              <a:buFont typeface="Arial" panose="020B0604020202020204" pitchFamily="34" charset="0"/>
              <a:buChar char="•"/>
            </a:pPr>
            <a:r>
              <a:rPr lang="en-US" sz="2400">
                <a:solidFill>
                  <a:schemeClr val="bg2"/>
                </a:solidFill>
                <a:latin typeface="Arial" panose="020B0604020202020204" pitchFamily="34" charset="0"/>
                <a:cs typeface="Arial" panose="020B0604020202020204" pitchFamily="34" charset="0"/>
              </a:rPr>
              <a:t>What life-saving information should the USAF PJ know about the patient?</a:t>
            </a:r>
          </a:p>
          <a:p>
            <a:pPr marL="342900" indent="-342900">
              <a:spcAft>
                <a:spcPts val="1200"/>
              </a:spcAft>
              <a:buFont typeface="Arial" panose="020B0604020202020204" pitchFamily="34" charset="0"/>
              <a:buChar char="•"/>
            </a:pPr>
            <a:r>
              <a:rPr lang="en-US" sz="2400">
                <a:solidFill>
                  <a:schemeClr val="bg2"/>
                </a:solidFill>
              </a:rPr>
              <a:t>What could go wrong if the medic fails to communicate that information?</a:t>
            </a:r>
          </a:p>
        </p:txBody>
      </p:sp>
    </p:spTree>
    <p:extLst>
      <p:ext uri="{BB962C8B-B14F-4D97-AF65-F5344CB8AC3E}">
        <p14:creationId xmlns:p14="http://schemas.microsoft.com/office/powerpoint/2010/main" val="2424882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5E853-8784-9245-AC2E-A09F13FE0551}"/>
              </a:ext>
            </a:extLst>
          </p:cNvPr>
          <p:cNvSpPr>
            <a:spLocks noGrp="1"/>
          </p:cNvSpPr>
          <p:nvPr>
            <p:ph type="title"/>
          </p:nvPr>
        </p:nvSpPr>
        <p:spPr/>
        <p:txBody>
          <a:bodyPr>
            <a:normAutofit/>
          </a:bodyPr>
          <a:lstStyle/>
          <a:p>
            <a:r>
              <a:rPr lang="en-US"/>
              <a:t>What Is a Successful Patient Handoff?</a:t>
            </a:r>
          </a:p>
        </p:txBody>
      </p:sp>
      <p:sp>
        <p:nvSpPr>
          <p:cNvPr id="4" name="Arrow: Right 2">
            <a:extLst>
              <a:ext uri="{FF2B5EF4-FFF2-40B4-BE49-F238E27FC236}">
                <a16:creationId xmlns:a16="http://schemas.microsoft.com/office/drawing/2014/main" id="{4D1E6E02-F2C5-9046-888E-E0C9C44C5C99}"/>
              </a:ext>
            </a:extLst>
          </p:cNvPr>
          <p:cNvSpPr/>
          <p:nvPr/>
        </p:nvSpPr>
        <p:spPr>
          <a:xfrm>
            <a:off x="0" y="5021704"/>
            <a:ext cx="11498543" cy="1349520"/>
          </a:xfrm>
          <a:prstGeom prst="rightArrow">
            <a:avLst>
              <a:gd name="adj1" fmla="val 72431"/>
              <a:gd name="adj2" fmla="val 75138"/>
            </a:avLst>
          </a:prstGeom>
          <a:solidFill>
            <a:srgbClr val="0071BC"/>
          </a:solidFill>
          <a:ln w="762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274320" rIns="91440" bIns="274320" numCol="1" spcCol="0" rtlCol="0" fromWordArt="0" anchor="ctr" anchorCtr="0" forceAA="0" compatLnSpc="1">
            <a:prstTxWarp prst="textNoShape">
              <a:avLst/>
            </a:prstTxWarp>
            <a:noAutofit/>
          </a:bodyPr>
          <a:lstStyle/>
          <a:p>
            <a:pPr algn="ctr"/>
            <a:r>
              <a:rPr lang="en-US" sz="3200" b="1">
                <a:solidFill>
                  <a:schemeClr val="bg2"/>
                </a:solidFill>
                <a:latin typeface="Arial Narrow" panose="020B0604020202020204" pitchFamily="34" charset="0"/>
                <a:cs typeface="Arial Narrow" panose="020B0604020202020204" pitchFamily="34" charset="0"/>
              </a:rPr>
              <a:t>TREATMENT</a:t>
            </a:r>
            <a:endParaRPr lang="en-US" sz="1600" b="1">
              <a:solidFill>
                <a:schemeClr val="bg2"/>
              </a:solidFill>
              <a:latin typeface="Arial Narrow" panose="020B0604020202020204" pitchFamily="34" charset="0"/>
              <a:cs typeface="Arial Narrow" panose="020B0604020202020204" pitchFamily="34" charset="0"/>
            </a:endParaRPr>
          </a:p>
        </p:txBody>
      </p:sp>
      <p:sp>
        <p:nvSpPr>
          <p:cNvPr id="34" name="TextBox 33">
            <a:extLst>
              <a:ext uri="{FF2B5EF4-FFF2-40B4-BE49-F238E27FC236}">
                <a16:creationId xmlns:a16="http://schemas.microsoft.com/office/drawing/2014/main" id="{DBF8B0C5-BDD6-CD4A-A1D0-0C77F2288727}"/>
              </a:ext>
            </a:extLst>
          </p:cNvPr>
          <p:cNvSpPr txBox="1"/>
          <p:nvPr/>
        </p:nvSpPr>
        <p:spPr>
          <a:xfrm>
            <a:off x="13177157" y="6074229"/>
            <a:ext cx="184731" cy="369332"/>
          </a:xfrm>
          <a:prstGeom prst="rect">
            <a:avLst/>
          </a:prstGeom>
          <a:noFill/>
        </p:spPr>
        <p:txBody>
          <a:bodyPr wrap="none" rtlCol="0">
            <a:spAutoFit/>
          </a:bodyPr>
          <a:lstStyle/>
          <a:p>
            <a:endParaRPr lang="en-US"/>
          </a:p>
        </p:txBody>
      </p:sp>
      <p:pic>
        <p:nvPicPr>
          <p:cNvPr id="15" name="Picture 14">
            <a:extLst>
              <a:ext uri="{FF2B5EF4-FFF2-40B4-BE49-F238E27FC236}">
                <a16:creationId xmlns:a16="http://schemas.microsoft.com/office/drawing/2014/main" id="{355D3366-B671-431E-9FFE-C7D8826F5DE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15411" y="1644741"/>
            <a:ext cx="3781780" cy="2926218"/>
          </a:xfrm>
          <a:prstGeom prst="rect">
            <a:avLst/>
          </a:prstGeom>
        </p:spPr>
      </p:pic>
      <p:pic>
        <p:nvPicPr>
          <p:cNvPr id="16" name="Picture 15">
            <a:extLst>
              <a:ext uri="{FF2B5EF4-FFF2-40B4-BE49-F238E27FC236}">
                <a16:creationId xmlns:a16="http://schemas.microsoft.com/office/drawing/2014/main" id="{C0E298E5-E299-449D-B698-389D6F1CC422}"/>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78953" y="1644741"/>
            <a:ext cx="3781780" cy="2926218"/>
          </a:xfrm>
          <a:prstGeom prst="rect">
            <a:avLst/>
          </a:prstGeom>
        </p:spPr>
      </p:pic>
      <p:pic>
        <p:nvPicPr>
          <p:cNvPr id="17" name="Picture 16">
            <a:extLst>
              <a:ext uri="{FF2B5EF4-FFF2-40B4-BE49-F238E27FC236}">
                <a16:creationId xmlns:a16="http://schemas.microsoft.com/office/drawing/2014/main" id="{FE889A29-35E9-44F1-800C-995FEE7A2DA0}"/>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8131267" y="1644741"/>
            <a:ext cx="3781780" cy="2926218"/>
          </a:xfrm>
          <a:prstGeom prst="rect">
            <a:avLst/>
          </a:prstGeom>
        </p:spPr>
      </p:pic>
    </p:spTree>
    <p:extLst>
      <p:ext uri="{BB962C8B-B14F-4D97-AF65-F5344CB8AC3E}">
        <p14:creationId xmlns:p14="http://schemas.microsoft.com/office/powerpoint/2010/main" val="3399800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D892D-60C7-7D4E-AC9F-AFE5E6D18981}"/>
              </a:ext>
            </a:extLst>
          </p:cNvPr>
          <p:cNvSpPr>
            <a:spLocks noGrp="1"/>
          </p:cNvSpPr>
          <p:nvPr>
            <p:ph type="title"/>
          </p:nvPr>
        </p:nvSpPr>
        <p:spPr/>
        <p:txBody>
          <a:bodyPr/>
          <a:lstStyle/>
          <a:p>
            <a:r>
              <a:rPr lang="en-US"/>
              <a:t>Part 1: Document</a:t>
            </a:r>
          </a:p>
        </p:txBody>
      </p:sp>
      <p:sp>
        <p:nvSpPr>
          <p:cNvPr id="11" name="Rectangle 10">
            <a:extLst>
              <a:ext uri="{FF2B5EF4-FFF2-40B4-BE49-F238E27FC236}">
                <a16:creationId xmlns:a16="http://schemas.microsoft.com/office/drawing/2014/main" id="{469FAB19-BEAE-6E43-8718-B46EFB2B40E4}"/>
              </a:ext>
            </a:extLst>
          </p:cNvPr>
          <p:cNvSpPr/>
          <p:nvPr/>
        </p:nvSpPr>
        <p:spPr>
          <a:xfrm>
            <a:off x="479685" y="3429000"/>
            <a:ext cx="11347553" cy="34289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1">
            <a:extLst>
              <a:ext uri="{FF2B5EF4-FFF2-40B4-BE49-F238E27FC236}">
                <a16:creationId xmlns:a16="http://schemas.microsoft.com/office/drawing/2014/main" id="{D8016AF8-7F58-4243-BFE4-8C998622A247}"/>
              </a:ext>
            </a:extLst>
          </p:cNvPr>
          <p:cNvSpPr txBox="1">
            <a:spLocks/>
          </p:cNvSpPr>
          <p:nvPr/>
        </p:nvSpPr>
        <p:spPr>
          <a:xfrm>
            <a:off x="5009203" y="3415388"/>
            <a:ext cx="6886013" cy="3128552"/>
          </a:xfrm>
          <a:prstGeom prst="rect">
            <a:avLst/>
          </a:prstGeom>
        </p:spPr>
        <p:txBody>
          <a:bodyPr vert="horz" lIns="91440" tIns="0" rIns="0" bIns="0" rtlCol="0" anchor="ctr">
            <a:normAutofit/>
          </a:bodyPr>
          <a:lstStyle>
            <a:lvl1pPr marL="228584" indent="-228584" algn="l" defTabSz="914332" rtl="0" eaLnBrk="1" latinLnBrk="0" hangingPunct="1">
              <a:lnSpc>
                <a:spcPct val="90000"/>
              </a:lnSpc>
              <a:spcBef>
                <a:spcPts val="1000"/>
              </a:spcBef>
              <a:spcAft>
                <a:spcPts val="400"/>
              </a:spcAft>
              <a:buFont typeface="Arial" panose="020B0604020202020204" pitchFamily="34" charset="0"/>
              <a:buChar char="•"/>
              <a:defRPr sz="2400" kern="1200">
                <a:solidFill>
                  <a:schemeClr val="tx1"/>
                </a:solidFill>
                <a:latin typeface="+mn-lt"/>
                <a:ea typeface="+mn-ea"/>
                <a:cs typeface="+mn-cs"/>
              </a:defRPr>
            </a:lvl1pPr>
            <a:lvl2pPr marL="685750" indent="-228584" algn="l" defTabSz="914332" rtl="0" eaLnBrk="1" latinLnBrk="0" hangingPunct="1">
              <a:lnSpc>
                <a:spcPct val="90000"/>
              </a:lnSpc>
              <a:spcBef>
                <a:spcPts val="500"/>
              </a:spcBef>
              <a:spcAft>
                <a:spcPts val="400"/>
              </a:spcAft>
              <a:buFont typeface="Arial" panose="020B0604020202020204" pitchFamily="34" charset="0"/>
              <a:buChar char="•"/>
              <a:defRPr sz="1800" kern="1200">
                <a:solidFill>
                  <a:schemeClr val="tx1"/>
                </a:solidFill>
                <a:latin typeface="+mn-lt"/>
                <a:ea typeface="+mn-ea"/>
                <a:cs typeface="+mn-cs"/>
              </a:defRPr>
            </a:lvl2pPr>
            <a:lvl3pPr marL="1142914" indent="-228584" algn="l" defTabSz="914332" rtl="0" eaLnBrk="1" latinLnBrk="0" hangingPunct="1">
              <a:lnSpc>
                <a:spcPct val="90000"/>
              </a:lnSpc>
              <a:spcBef>
                <a:spcPts val="500"/>
              </a:spcBef>
              <a:spcAft>
                <a:spcPts val="400"/>
              </a:spcAft>
              <a:buFont typeface="Arial" panose="020B0604020202020204" pitchFamily="34" charset="0"/>
              <a:buChar char="•"/>
              <a:defRPr sz="1600" kern="1200">
                <a:solidFill>
                  <a:schemeClr val="tx1"/>
                </a:solidFill>
                <a:latin typeface="+mn-lt"/>
                <a:ea typeface="+mn-ea"/>
                <a:cs typeface="+mn-cs"/>
              </a:defRPr>
            </a:lvl3pPr>
            <a:lvl4pPr marL="1600080" indent="-228584" algn="l" defTabSz="914332" rtl="0" eaLnBrk="1" latinLnBrk="0" hangingPunct="1">
              <a:lnSpc>
                <a:spcPct val="90000"/>
              </a:lnSpc>
              <a:spcBef>
                <a:spcPts val="500"/>
              </a:spcBef>
              <a:buFont typeface="Arial" panose="020B0604020202020204" pitchFamily="34" charset="0"/>
              <a:buChar char="•"/>
              <a:defRPr sz="1800" kern="1200">
                <a:solidFill>
                  <a:srgbClr val="00B050"/>
                </a:solidFill>
                <a:latin typeface="+mn-lt"/>
                <a:ea typeface="+mn-ea"/>
                <a:cs typeface="+mn-cs"/>
              </a:defRPr>
            </a:lvl4pPr>
            <a:lvl5pPr marL="2057247" indent="-228584" algn="l" defTabSz="914332" rtl="0" eaLnBrk="1" latinLnBrk="0" hangingPunct="1">
              <a:lnSpc>
                <a:spcPct val="90000"/>
              </a:lnSpc>
              <a:spcBef>
                <a:spcPts val="500"/>
              </a:spcBef>
              <a:buFont typeface="Arial" panose="020B0604020202020204" pitchFamily="34" charset="0"/>
              <a:buChar char="•"/>
              <a:defRPr sz="1800" kern="1200">
                <a:solidFill>
                  <a:srgbClr val="00B050"/>
                </a:solidFill>
                <a:latin typeface="+mn-lt"/>
                <a:ea typeface="+mn-ea"/>
                <a:cs typeface="+mn-cs"/>
              </a:defRPr>
            </a:lvl5pPr>
            <a:lvl6pPr marL="2514412" indent="-228584" algn="l" defTabSz="91433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578" indent="-228584" algn="l" defTabSz="91433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744" indent="-228584" algn="l" defTabSz="91433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910" indent="-228584" algn="l" defTabSz="91433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b="1">
                <a:latin typeface="Arial" panose="020B0604020202020204" pitchFamily="34" charset="0"/>
                <a:cs typeface="Arial" panose="020B0604020202020204" pitchFamily="34" charset="0"/>
              </a:rPr>
              <a:t>Document </a:t>
            </a:r>
            <a:r>
              <a:rPr lang="en-US" sz="4000">
                <a:latin typeface="Arial" panose="020B0604020202020204" pitchFamily="34" charset="0"/>
                <a:cs typeface="Arial" panose="020B0604020202020204" pitchFamily="34" charset="0"/>
              </a:rPr>
              <a:t>treatments and patient information; </a:t>
            </a:r>
            <a:r>
              <a:rPr lang="en-US" sz="4000" b="1">
                <a:latin typeface="Arial" panose="020B0604020202020204" pitchFamily="34" charset="0"/>
                <a:cs typeface="Arial" panose="020B0604020202020204" pitchFamily="34" charset="0"/>
              </a:rPr>
              <a:t>include the document with the patient </a:t>
            </a:r>
            <a:r>
              <a:rPr lang="en-US" sz="4000">
                <a:latin typeface="Arial" panose="020B0604020202020204" pitchFamily="34" charset="0"/>
                <a:cs typeface="Arial" panose="020B0604020202020204" pitchFamily="34" charset="0"/>
              </a:rPr>
              <a:t>during the handoff.</a:t>
            </a:r>
          </a:p>
        </p:txBody>
      </p:sp>
      <p:sp>
        <p:nvSpPr>
          <p:cNvPr id="9" name="TextBox 8">
            <a:extLst>
              <a:ext uri="{FF2B5EF4-FFF2-40B4-BE49-F238E27FC236}">
                <a16:creationId xmlns:a16="http://schemas.microsoft.com/office/drawing/2014/main" id="{7A4E0818-0A7D-8843-826F-A309B7891656}"/>
              </a:ext>
            </a:extLst>
          </p:cNvPr>
          <p:cNvSpPr txBox="1"/>
          <p:nvPr/>
        </p:nvSpPr>
        <p:spPr>
          <a:xfrm>
            <a:off x="753071" y="3661020"/>
            <a:ext cx="518197" cy="584775"/>
          </a:xfrm>
          <a:prstGeom prst="rect">
            <a:avLst/>
          </a:prstGeom>
          <a:noFill/>
        </p:spPr>
        <p:txBody>
          <a:bodyPr wrap="square" rtlCol="0">
            <a:spAutoFit/>
          </a:bodyPr>
          <a:lstStyle/>
          <a:p>
            <a:pPr algn="ctr"/>
            <a:r>
              <a:rPr lang="en-US" sz="3200" b="1">
                <a:solidFill>
                  <a:schemeClr val="bg2"/>
                </a:solidFill>
              </a:rPr>
              <a:t>1</a:t>
            </a:r>
          </a:p>
        </p:txBody>
      </p:sp>
      <p:pic>
        <p:nvPicPr>
          <p:cNvPr id="10" name="Picture 9">
            <a:extLst>
              <a:ext uri="{FF2B5EF4-FFF2-40B4-BE49-F238E27FC236}">
                <a16:creationId xmlns:a16="http://schemas.microsoft.com/office/drawing/2014/main" id="{F25A9D27-1FF1-4693-97FB-A455F798EA5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11413" y="3661020"/>
            <a:ext cx="3781780" cy="2926218"/>
          </a:xfrm>
          <a:prstGeom prst="rect">
            <a:avLst/>
          </a:prstGeom>
        </p:spPr>
      </p:pic>
    </p:spTree>
    <p:extLst>
      <p:ext uri="{BB962C8B-B14F-4D97-AF65-F5344CB8AC3E}">
        <p14:creationId xmlns:p14="http://schemas.microsoft.com/office/powerpoint/2010/main" val="2803178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83E679B-E065-4465-A93A-E7E095C9941B}"/>
              </a:ext>
            </a:extLst>
          </p:cNvPr>
          <p:cNvPicPr>
            <a:picLocks noChangeAspect="1"/>
          </p:cNvPicPr>
          <p:nvPr/>
        </p:nvPicPr>
        <p:blipFill>
          <a:blip r:embed="rId3"/>
          <a:stretch>
            <a:fillRect/>
          </a:stretch>
        </p:blipFill>
        <p:spPr>
          <a:xfrm>
            <a:off x="8394980" y="1115360"/>
            <a:ext cx="3659061" cy="5674515"/>
          </a:xfrm>
          <a:prstGeom prst="rect">
            <a:avLst/>
          </a:prstGeom>
        </p:spPr>
      </p:pic>
      <p:pic>
        <p:nvPicPr>
          <p:cNvPr id="4" name="Picture 3">
            <a:extLst>
              <a:ext uri="{FF2B5EF4-FFF2-40B4-BE49-F238E27FC236}">
                <a16:creationId xmlns:a16="http://schemas.microsoft.com/office/drawing/2014/main" id="{835921CE-7AD3-4845-9C9A-D10E68CCBA6B}"/>
              </a:ext>
            </a:extLst>
          </p:cNvPr>
          <p:cNvPicPr>
            <a:picLocks noChangeAspect="1"/>
          </p:cNvPicPr>
          <p:nvPr/>
        </p:nvPicPr>
        <p:blipFill>
          <a:blip r:embed="rId4"/>
          <a:stretch>
            <a:fillRect/>
          </a:stretch>
        </p:blipFill>
        <p:spPr>
          <a:xfrm>
            <a:off x="4078197" y="1009263"/>
            <a:ext cx="3876759" cy="5679969"/>
          </a:xfrm>
          <a:prstGeom prst="rect">
            <a:avLst/>
          </a:prstGeom>
        </p:spPr>
      </p:pic>
      <p:sp>
        <p:nvSpPr>
          <p:cNvPr id="6" name="Rectangle 5">
            <a:extLst>
              <a:ext uri="{FF2B5EF4-FFF2-40B4-BE49-F238E27FC236}">
                <a16:creationId xmlns:a16="http://schemas.microsoft.com/office/drawing/2014/main" id="{BC308776-C21F-4BD9-A398-B79CFC0C569D}"/>
              </a:ext>
            </a:extLst>
          </p:cNvPr>
          <p:cNvSpPr/>
          <p:nvPr/>
        </p:nvSpPr>
        <p:spPr>
          <a:xfrm>
            <a:off x="243840" y="1009264"/>
            <a:ext cx="3386372" cy="5675611"/>
          </a:xfrm>
          <a:prstGeom prst="rect">
            <a:avLst/>
          </a:prstGeom>
          <a:solidFill>
            <a:srgbClr val="0061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
        <p:nvSpPr>
          <p:cNvPr id="13" name="Title 12">
            <a:extLst>
              <a:ext uri="{FF2B5EF4-FFF2-40B4-BE49-F238E27FC236}">
                <a16:creationId xmlns:a16="http://schemas.microsoft.com/office/drawing/2014/main" id="{1CD25A4E-FDAA-3F45-B742-A5EC8242033B}"/>
              </a:ext>
            </a:extLst>
          </p:cNvPr>
          <p:cNvSpPr>
            <a:spLocks noGrp="1"/>
          </p:cNvSpPr>
          <p:nvPr>
            <p:ph type="title"/>
          </p:nvPr>
        </p:nvSpPr>
        <p:spPr>
          <a:xfrm>
            <a:off x="771646" y="294623"/>
            <a:ext cx="9442784" cy="612648"/>
          </a:xfrm>
        </p:spPr>
        <p:txBody>
          <a:bodyPr>
            <a:noAutofit/>
          </a:bodyPr>
          <a:lstStyle/>
          <a:p>
            <a:r>
              <a:rPr lang="en-US" sz="3400"/>
              <a:t>The Tactical Combat Casualty Care (TCCC) Card</a:t>
            </a:r>
          </a:p>
        </p:txBody>
      </p:sp>
      <p:sp>
        <p:nvSpPr>
          <p:cNvPr id="44" name="Rectangle 43">
            <a:extLst>
              <a:ext uri="{FF2B5EF4-FFF2-40B4-BE49-F238E27FC236}">
                <a16:creationId xmlns:a16="http://schemas.microsoft.com/office/drawing/2014/main" id="{DA007575-4DFC-F54C-8FE7-1C8321DB82D9}"/>
              </a:ext>
            </a:extLst>
          </p:cNvPr>
          <p:cNvSpPr/>
          <p:nvPr/>
        </p:nvSpPr>
        <p:spPr>
          <a:xfrm>
            <a:off x="3765222" y="2174348"/>
            <a:ext cx="4189733"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9B8CD2DD-070D-4144-8530-69AE5B79F3B9}"/>
              </a:ext>
            </a:extLst>
          </p:cNvPr>
          <p:cNvSpPr/>
          <p:nvPr/>
        </p:nvSpPr>
        <p:spPr>
          <a:xfrm>
            <a:off x="3765223" y="2599018"/>
            <a:ext cx="4189732"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D1E40764-5F51-4A47-A16F-C9ABA68A133F}"/>
              </a:ext>
            </a:extLst>
          </p:cNvPr>
          <p:cNvSpPr/>
          <p:nvPr/>
        </p:nvSpPr>
        <p:spPr>
          <a:xfrm>
            <a:off x="3711189" y="4981440"/>
            <a:ext cx="4150765"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076475EA-756C-BF4E-B3C4-CA833AF70AD0}"/>
              </a:ext>
            </a:extLst>
          </p:cNvPr>
          <p:cNvSpPr/>
          <p:nvPr/>
        </p:nvSpPr>
        <p:spPr>
          <a:xfrm>
            <a:off x="3765223" y="2189614"/>
            <a:ext cx="376178" cy="37617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2"/>
                </a:solidFill>
              </a:rPr>
              <a:t>M</a:t>
            </a:r>
          </a:p>
        </p:txBody>
      </p:sp>
      <p:sp>
        <p:nvSpPr>
          <p:cNvPr id="41" name="Rectangle 40">
            <a:extLst>
              <a:ext uri="{FF2B5EF4-FFF2-40B4-BE49-F238E27FC236}">
                <a16:creationId xmlns:a16="http://schemas.microsoft.com/office/drawing/2014/main" id="{94E9E2CF-A22F-CE4E-81AC-BC1881DA69C8}"/>
              </a:ext>
            </a:extLst>
          </p:cNvPr>
          <p:cNvSpPr/>
          <p:nvPr/>
        </p:nvSpPr>
        <p:spPr>
          <a:xfrm>
            <a:off x="3765223" y="2617291"/>
            <a:ext cx="376178" cy="37617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2"/>
                </a:solidFill>
              </a:rPr>
              <a:t>I</a:t>
            </a:r>
          </a:p>
        </p:txBody>
      </p:sp>
      <p:sp>
        <p:nvSpPr>
          <p:cNvPr id="42" name="Rectangle 41">
            <a:extLst>
              <a:ext uri="{FF2B5EF4-FFF2-40B4-BE49-F238E27FC236}">
                <a16:creationId xmlns:a16="http://schemas.microsoft.com/office/drawing/2014/main" id="{4B84F5D2-6015-C944-AE39-FB89733B4C71}"/>
              </a:ext>
            </a:extLst>
          </p:cNvPr>
          <p:cNvSpPr/>
          <p:nvPr/>
        </p:nvSpPr>
        <p:spPr>
          <a:xfrm>
            <a:off x="3711190" y="5013825"/>
            <a:ext cx="376178" cy="37617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2"/>
                </a:solidFill>
              </a:rPr>
              <a:t>S</a:t>
            </a:r>
          </a:p>
        </p:txBody>
      </p:sp>
      <p:sp>
        <p:nvSpPr>
          <p:cNvPr id="43" name="Rectangle 42">
            <a:extLst>
              <a:ext uri="{FF2B5EF4-FFF2-40B4-BE49-F238E27FC236}">
                <a16:creationId xmlns:a16="http://schemas.microsoft.com/office/drawing/2014/main" id="{E304D8D0-DD74-3C4D-8CAE-D9C75955B61E}"/>
              </a:ext>
            </a:extLst>
          </p:cNvPr>
          <p:cNvSpPr/>
          <p:nvPr/>
        </p:nvSpPr>
        <p:spPr>
          <a:xfrm>
            <a:off x="8030843" y="1474595"/>
            <a:ext cx="376178" cy="37617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2"/>
                </a:solidFill>
              </a:rPr>
              <a:t>T</a:t>
            </a:r>
          </a:p>
        </p:txBody>
      </p:sp>
      <p:sp>
        <p:nvSpPr>
          <p:cNvPr id="5" name="Rectangle 4">
            <a:extLst>
              <a:ext uri="{FF2B5EF4-FFF2-40B4-BE49-F238E27FC236}">
                <a16:creationId xmlns:a16="http://schemas.microsoft.com/office/drawing/2014/main" id="{B773FC44-2ACA-417F-9897-F07B921F977F}"/>
              </a:ext>
            </a:extLst>
          </p:cNvPr>
          <p:cNvSpPr/>
          <p:nvPr/>
        </p:nvSpPr>
        <p:spPr>
          <a:xfrm>
            <a:off x="338726" y="1115360"/>
            <a:ext cx="3205221" cy="533947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pPr marL="285750" indent="-285750">
              <a:buFont typeface="Arial" panose="020B0604020202020204" pitchFamily="34" charset="0"/>
              <a:buChar char="•"/>
            </a:pPr>
            <a:r>
              <a:rPr lang="en-US" sz="2400">
                <a:solidFill>
                  <a:schemeClr val="bg2"/>
                </a:solidFill>
              </a:rPr>
              <a:t>DD Form 1380: Tactical Combat Casualty Care (TCCC) Card</a:t>
            </a:r>
            <a:endParaRPr lang="en-US" sz="2400">
              <a:solidFill>
                <a:schemeClr val="bg2"/>
              </a:solidFill>
              <a:cs typeface="Arial"/>
            </a:endParaRPr>
          </a:p>
          <a:p>
            <a:pPr marL="285750" indent="-285750">
              <a:buFont typeface="Arial" panose="020B0604020202020204" pitchFamily="34" charset="0"/>
              <a:buChar char="•"/>
            </a:pPr>
            <a:r>
              <a:rPr lang="en-US" sz="2400">
                <a:solidFill>
                  <a:schemeClr val="bg2"/>
                </a:solidFill>
              </a:rPr>
              <a:t>The first step is take care of the patient.</a:t>
            </a:r>
            <a:endParaRPr lang="en-US" sz="2400">
              <a:solidFill>
                <a:schemeClr val="bg2"/>
              </a:solidFill>
              <a:cs typeface="Arial"/>
            </a:endParaRPr>
          </a:p>
          <a:p>
            <a:pPr marL="285750" indent="-285750">
              <a:buFont typeface="Arial" panose="020B0604020202020204" pitchFamily="34" charset="0"/>
              <a:buChar char="•"/>
            </a:pPr>
            <a:r>
              <a:rPr lang="en-US" sz="2400">
                <a:solidFill>
                  <a:schemeClr val="bg2"/>
                </a:solidFill>
              </a:rPr>
              <a:t>As a provider, ask others to fill out the card; as a bystander, offer to fill out the card.</a:t>
            </a:r>
            <a:endParaRPr lang="en-US" sz="2400">
              <a:solidFill>
                <a:schemeClr val="bg2"/>
              </a:solidFill>
              <a:cs typeface="Arial"/>
            </a:endParaRPr>
          </a:p>
        </p:txBody>
      </p:sp>
      <p:sp>
        <p:nvSpPr>
          <p:cNvPr id="20" name="Rectangle 19">
            <a:extLst>
              <a:ext uri="{FF2B5EF4-FFF2-40B4-BE49-F238E27FC236}">
                <a16:creationId xmlns:a16="http://schemas.microsoft.com/office/drawing/2014/main" id="{60B54EEE-8862-4795-B6A1-19CBA125E7A7}"/>
              </a:ext>
            </a:extLst>
          </p:cNvPr>
          <p:cNvSpPr/>
          <p:nvPr/>
        </p:nvSpPr>
        <p:spPr>
          <a:xfrm>
            <a:off x="8394980" y="1474595"/>
            <a:ext cx="3659061"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Graphical user interface, text, application&#10;&#10;Description automatically generated">
            <a:extLst>
              <a:ext uri="{FF2B5EF4-FFF2-40B4-BE49-F238E27FC236}">
                <a16:creationId xmlns:a16="http://schemas.microsoft.com/office/drawing/2014/main" id="{F5F9C7E1-6C9A-4C07-8D8B-63B00FD0FA9C}"/>
              </a:ext>
            </a:extLst>
          </p:cNvPr>
          <p:cNvPicPr>
            <a:picLocks noChangeAspect="1"/>
          </p:cNvPicPr>
          <p:nvPr/>
        </p:nvPicPr>
        <p:blipFill>
          <a:blip r:embed="rId5"/>
          <a:stretch>
            <a:fillRect/>
          </a:stretch>
        </p:blipFill>
        <p:spPr>
          <a:xfrm>
            <a:off x="336969" y="5605013"/>
            <a:ext cx="1396401" cy="1082616"/>
          </a:xfrm>
          <a:prstGeom prst="rect">
            <a:avLst/>
          </a:prstGeom>
        </p:spPr>
      </p:pic>
    </p:spTree>
    <p:extLst>
      <p:ext uri="{BB962C8B-B14F-4D97-AF65-F5344CB8AC3E}">
        <p14:creationId xmlns:p14="http://schemas.microsoft.com/office/powerpoint/2010/main" val="1763635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2E95DAF-135F-BE40-8E00-41C5A2C4D109}"/>
              </a:ext>
            </a:extLst>
          </p:cNvPr>
          <p:cNvSpPr/>
          <p:nvPr/>
        </p:nvSpPr>
        <p:spPr>
          <a:xfrm>
            <a:off x="0" y="854439"/>
            <a:ext cx="12192000" cy="6018551"/>
          </a:xfrm>
          <a:prstGeom prst="rect">
            <a:avLst/>
          </a:prstGeom>
          <a:solidFill>
            <a:srgbClr val="3C53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657183-8C98-4550-8AB4-7E894D914D4F}"/>
              </a:ext>
            </a:extLst>
          </p:cNvPr>
          <p:cNvSpPr>
            <a:spLocks noGrp="1"/>
          </p:cNvSpPr>
          <p:nvPr>
            <p:ph type="title"/>
          </p:nvPr>
        </p:nvSpPr>
        <p:spPr/>
        <p:txBody>
          <a:bodyPr>
            <a:normAutofit/>
          </a:bodyPr>
          <a:lstStyle/>
          <a:p>
            <a:r>
              <a:rPr lang="en-US"/>
              <a:t>MIST </a:t>
            </a:r>
          </a:p>
        </p:txBody>
      </p:sp>
      <p:pic>
        <p:nvPicPr>
          <p:cNvPr id="6" name="MIST_19">
            <a:hlinkClick r:id="" action="ppaction://media"/>
            <a:extLst>
              <a:ext uri="{FF2B5EF4-FFF2-40B4-BE49-F238E27FC236}">
                <a16:creationId xmlns:a16="http://schemas.microsoft.com/office/drawing/2014/main" id="{91DFB5AA-79B6-4E4F-AA84-EDFD5BEC4F51}"/>
              </a:ext>
            </a:extLst>
          </p:cNvPr>
          <p:cNvPicPr>
            <a:picLocks noGrp="1" noChangeAspect="1"/>
          </p:cNvPicPr>
          <p:nvPr>
            <p:ph idx="1"/>
            <a:videoFile r:link="rId1"/>
            <p:extLst>
              <p:ext uri="{DAA4B4D4-6D71-4841-9C94-3DE7FCFB9230}">
                <p14:media xmlns:p14="http://schemas.microsoft.com/office/powerpoint/2010/main" r:embed="rId2">
                  <p14:trim st="128000" end="0.8333"/>
                </p14:media>
              </p:ext>
            </p:extLst>
          </p:nvPr>
        </p:nvPicPr>
        <p:blipFill>
          <a:blip r:embed="rId5"/>
          <a:stretch>
            <a:fillRect/>
          </a:stretch>
        </p:blipFill>
        <p:spPr>
          <a:xfrm>
            <a:off x="764499" y="877616"/>
            <a:ext cx="10658007" cy="5995374"/>
          </a:xfrm>
        </p:spPr>
      </p:pic>
    </p:spTree>
    <p:extLst>
      <p:ext uri="{BB962C8B-B14F-4D97-AF65-F5344CB8AC3E}">
        <p14:creationId xmlns:p14="http://schemas.microsoft.com/office/powerpoint/2010/main" val="647896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051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628773-4628-CD4D-84EA-AD01BAFA910E}"/>
              </a:ext>
            </a:extLst>
          </p:cNvPr>
          <p:cNvSpPr/>
          <p:nvPr/>
        </p:nvSpPr>
        <p:spPr>
          <a:xfrm>
            <a:off x="479685" y="3429000"/>
            <a:ext cx="11347553" cy="34289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5D892D-60C7-7D4E-AC9F-AFE5E6D18981}"/>
              </a:ext>
            </a:extLst>
          </p:cNvPr>
          <p:cNvSpPr>
            <a:spLocks noGrp="1"/>
          </p:cNvSpPr>
          <p:nvPr>
            <p:ph type="title"/>
          </p:nvPr>
        </p:nvSpPr>
        <p:spPr/>
        <p:txBody>
          <a:bodyPr/>
          <a:lstStyle/>
          <a:p>
            <a:r>
              <a:rPr lang="en-US"/>
              <a:t>Part 2: Communicate</a:t>
            </a:r>
          </a:p>
        </p:txBody>
      </p:sp>
      <p:sp>
        <p:nvSpPr>
          <p:cNvPr id="5" name="Text Placeholder 1">
            <a:extLst>
              <a:ext uri="{FF2B5EF4-FFF2-40B4-BE49-F238E27FC236}">
                <a16:creationId xmlns:a16="http://schemas.microsoft.com/office/drawing/2014/main" id="{D8016AF8-7F58-4243-BFE4-8C998622A247}"/>
              </a:ext>
            </a:extLst>
          </p:cNvPr>
          <p:cNvSpPr txBox="1">
            <a:spLocks/>
          </p:cNvSpPr>
          <p:nvPr/>
        </p:nvSpPr>
        <p:spPr>
          <a:xfrm>
            <a:off x="5019040" y="3729390"/>
            <a:ext cx="5973086" cy="2074665"/>
          </a:xfrm>
          <a:prstGeom prst="rect">
            <a:avLst/>
          </a:prstGeom>
        </p:spPr>
        <p:txBody>
          <a:bodyPr vert="horz" lIns="0" tIns="0" rIns="0" bIns="0" rtlCol="0">
            <a:normAutofit lnSpcReduction="10000"/>
          </a:bodyPr>
          <a:lstStyle>
            <a:lvl1pPr marL="228584" indent="-228584" algn="l" defTabSz="914332" rtl="0" eaLnBrk="1" latinLnBrk="0" hangingPunct="1">
              <a:lnSpc>
                <a:spcPct val="90000"/>
              </a:lnSpc>
              <a:spcBef>
                <a:spcPts val="1000"/>
              </a:spcBef>
              <a:spcAft>
                <a:spcPts val="400"/>
              </a:spcAft>
              <a:buFont typeface="Arial" panose="020B0604020202020204" pitchFamily="34" charset="0"/>
              <a:buChar char="•"/>
              <a:defRPr sz="2400" kern="1200">
                <a:solidFill>
                  <a:schemeClr val="tx1"/>
                </a:solidFill>
                <a:latin typeface="+mn-lt"/>
                <a:ea typeface="+mn-ea"/>
                <a:cs typeface="+mn-cs"/>
              </a:defRPr>
            </a:lvl1pPr>
            <a:lvl2pPr marL="685750" indent="-228584" algn="l" defTabSz="914332" rtl="0" eaLnBrk="1" latinLnBrk="0" hangingPunct="1">
              <a:lnSpc>
                <a:spcPct val="90000"/>
              </a:lnSpc>
              <a:spcBef>
                <a:spcPts val="500"/>
              </a:spcBef>
              <a:spcAft>
                <a:spcPts val="400"/>
              </a:spcAft>
              <a:buFont typeface="Arial" panose="020B0604020202020204" pitchFamily="34" charset="0"/>
              <a:buChar char="•"/>
              <a:defRPr sz="1800" kern="1200">
                <a:solidFill>
                  <a:schemeClr val="tx1"/>
                </a:solidFill>
                <a:latin typeface="+mn-lt"/>
                <a:ea typeface="+mn-ea"/>
                <a:cs typeface="+mn-cs"/>
              </a:defRPr>
            </a:lvl2pPr>
            <a:lvl3pPr marL="1142914" indent="-228584" algn="l" defTabSz="914332" rtl="0" eaLnBrk="1" latinLnBrk="0" hangingPunct="1">
              <a:lnSpc>
                <a:spcPct val="90000"/>
              </a:lnSpc>
              <a:spcBef>
                <a:spcPts val="500"/>
              </a:spcBef>
              <a:spcAft>
                <a:spcPts val="400"/>
              </a:spcAft>
              <a:buFont typeface="Arial" panose="020B0604020202020204" pitchFamily="34" charset="0"/>
              <a:buChar char="•"/>
              <a:defRPr sz="1600" kern="1200">
                <a:solidFill>
                  <a:schemeClr val="tx1"/>
                </a:solidFill>
                <a:latin typeface="+mn-lt"/>
                <a:ea typeface="+mn-ea"/>
                <a:cs typeface="+mn-cs"/>
              </a:defRPr>
            </a:lvl3pPr>
            <a:lvl4pPr marL="1600080" indent="-228584" algn="l" defTabSz="914332" rtl="0" eaLnBrk="1" latinLnBrk="0" hangingPunct="1">
              <a:lnSpc>
                <a:spcPct val="90000"/>
              </a:lnSpc>
              <a:spcBef>
                <a:spcPts val="500"/>
              </a:spcBef>
              <a:buFont typeface="Arial" panose="020B0604020202020204" pitchFamily="34" charset="0"/>
              <a:buChar char="•"/>
              <a:defRPr sz="1800" kern="1200">
                <a:solidFill>
                  <a:srgbClr val="00B050"/>
                </a:solidFill>
                <a:latin typeface="+mn-lt"/>
                <a:ea typeface="+mn-ea"/>
                <a:cs typeface="+mn-cs"/>
              </a:defRPr>
            </a:lvl4pPr>
            <a:lvl5pPr marL="2057247" indent="-228584" algn="l" defTabSz="914332" rtl="0" eaLnBrk="1" latinLnBrk="0" hangingPunct="1">
              <a:lnSpc>
                <a:spcPct val="90000"/>
              </a:lnSpc>
              <a:spcBef>
                <a:spcPts val="500"/>
              </a:spcBef>
              <a:buFont typeface="Arial" panose="020B0604020202020204" pitchFamily="34" charset="0"/>
              <a:buChar char="•"/>
              <a:defRPr sz="1800" kern="1200">
                <a:solidFill>
                  <a:srgbClr val="00B050"/>
                </a:solidFill>
                <a:latin typeface="+mn-lt"/>
                <a:ea typeface="+mn-ea"/>
                <a:cs typeface="+mn-cs"/>
              </a:defRPr>
            </a:lvl5pPr>
            <a:lvl6pPr marL="2514412" indent="-228584" algn="l" defTabSz="91433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578" indent="-228584" algn="l" defTabSz="91433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744" indent="-228584" algn="l" defTabSz="91433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910" indent="-228584" algn="l" defTabSz="91433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200" b="1">
                <a:latin typeface="Arial" panose="020B0604020202020204" pitchFamily="34" charset="0"/>
                <a:cs typeface="Arial" panose="020B0604020202020204" pitchFamily="34" charset="0"/>
              </a:rPr>
              <a:t>Verbally communicate </a:t>
            </a:r>
            <a:r>
              <a:rPr lang="en-US" sz="3200">
                <a:latin typeface="Arial" panose="020B0604020202020204" pitchFamily="34" charset="0"/>
                <a:cs typeface="Arial" panose="020B0604020202020204" pitchFamily="34" charset="0"/>
              </a:rPr>
              <a:t>patient information and treatments using the MIST report; allow receiver to </a:t>
            </a:r>
            <a:r>
              <a:rPr lang="en-US" sz="3200" b="1">
                <a:latin typeface="Arial" panose="020B0604020202020204" pitchFamily="34" charset="0"/>
                <a:cs typeface="Arial" panose="020B0604020202020204" pitchFamily="34" charset="0"/>
              </a:rPr>
              <a:t>repeat back and ask questions.</a:t>
            </a:r>
          </a:p>
        </p:txBody>
      </p:sp>
      <p:sp>
        <p:nvSpPr>
          <p:cNvPr id="11" name="TextBox 10">
            <a:extLst>
              <a:ext uri="{FF2B5EF4-FFF2-40B4-BE49-F238E27FC236}">
                <a16:creationId xmlns:a16="http://schemas.microsoft.com/office/drawing/2014/main" id="{80F7FBE0-BB15-7941-A3C0-2A3DF9EDF305}"/>
              </a:ext>
            </a:extLst>
          </p:cNvPr>
          <p:cNvSpPr txBox="1"/>
          <p:nvPr/>
        </p:nvSpPr>
        <p:spPr>
          <a:xfrm>
            <a:off x="759949" y="3646170"/>
            <a:ext cx="518197" cy="584775"/>
          </a:xfrm>
          <a:prstGeom prst="rect">
            <a:avLst/>
          </a:prstGeom>
          <a:noFill/>
        </p:spPr>
        <p:txBody>
          <a:bodyPr wrap="square" rtlCol="0">
            <a:spAutoFit/>
          </a:bodyPr>
          <a:lstStyle/>
          <a:p>
            <a:pPr algn="ctr"/>
            <a:r>
              <a:rPr lang="en-US" sz="3200" b="1">
                <a:solidFill>
                  <a:schemeClr val="bg2"/>
                </a:solidFill>
              </a:rPr>
              <a:t>2</a:t>
            </a:r>
          </a:p>
        </p:txBody>
      </p:sp>
      <p:pic>
        <p:nvPicPr>
          <p:cNvPr id="8" name="Picture 7">
            <a:extLst>
              <a:ext uri="{FF2B5EF4-FFF2-40B4-BE49-F238E27FC236}">
                <a16:creationId xmlns:a16="http://schemas.microsoft.com/office/drawing/2014/main" id="{FA2E91EB-AA8D-4730-9C07-E5C58674426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50710" y="3646170"/>
            <a:ext cx="3781780" cy="2926218"/>
          </a:xfrm>
          <a:prstGeom prst="rect">
            <a:avLst/>
          </a:prstGeom>
        </p:spPr>
      </p:pic>
    </p:spTree>
    <p:extLst>
      <p:ext uri="{BB962C8B-B14F-4D97-AF65-F5344CB8AC3E}">
        <p14:creationId xmlns:p14="http://schemas.microsoft.com/office/powerpoint/2010/main" val="2851764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group of people in a dark room&#10;&#10;Description automatically generated">
            <a:extLst>
              <a:ext uri="{FF2B5EF4-FFF2-40B4-BE49-F238E27FC236}">
                <a16:creationId xmlns:a16="http://schemas.microsoft.com/office/drawing/2014/main" id="{AC869DD9-F04A-FC4A-BAAD-D0D040A2D9E0}"/>
              </a:ext>
            </a:extLst>
          </p:cNvPr>
          <p:cNvPicPr>
            <a:picLocks noChangeAspect="1"/>
          </p:cNvPicPr>
          <p:nvPr/>
        </p:nvPicPr>
        <p:blipFill rotWithShape="1">
          <a:blip r:embed="rId3">
            <a:extLst>
              <a:ext uri="{28A0092B-C50C-407E-A947-70E740481C1C}">
                <a14:useLocalDpi xmlns:a14="http://schemas.microsoft.com/office/drawing/2010/main" val="0"/>
              </a:ext>
            </a:extLst>
          </a:blip>
          <a:srcRect l="2570" t="13987" r="1143" b="15356"/>
          <a:stretch/>
        </p:blipFill>
        <p:spPr>
          <a:xfrm>
            <a:off x="1" y="867905"/>
            <a:ext cx="12192000" cy="5990096"/>
          </a:xfrm>
          <a:prstGeom prst="rect">
            <a:avLst/>
          </a:prstGeom>
        </p:spPr>
      </p:pic>
      <p:sp>
        <p:nvSpPr>
          <p:cNvPr id="2" name="Title 1">
            <a:extLst>
              <a:ext uri="{FF2B5EF4-FFF2-40B4-BE49-F238E27FC236}">
                <a16:creationId xmlns:a16="http://schemas.microsoft.com/office/drawing/2014/main" id="{B0003A64-92E5-9F45-BA68-6791432CD888}"/>
              </a:ext>
            </a:extLst>
          </p:cNvPr>
          <p:cNvSpPr>
            <a:spLocks noGrp="1"/>
          </p:cNvSpPr>
          <p:nvPr>
            <p:ph type="title"/>
          </p:nvPr>
        </p:nvSpPr>
        <p:spPr/>
        <p:txBody>
          <a:bodyPr>
            <a:normAutofit/>
          </a:bodyPr>
          <a:lstStyle/>
          <a:p>
            <a:r>
              <a:rPr lang="en-US"/>
              <a:t>Verbally Communicate Patient Information</a:t>
            </a:r>
          </a:p>
        </p:txBody>
      </p:sp>
      <p:sp>
        <p:nvSpPr>
          <p:cNvPr id="11" name="Triangle 10">
            <a:extLst>
              <a:ext uri="{FF2B5EF4-FFF2-40B4-BE49-F238E27FC236}">
                <a16:creationId xmlns:a16="http://schemas.microsoft.com/office/drawing/2014/main" id="{35864DDD-DFA4-C949-B7B2-11A52E9D1F36}"/>
              </a:ext>
            </a:extLst>
          </p:cNvPr>
          <p:cNvSpPr/>
          <p:nvPr/>
        </p:nvSpPr>
        <p:spPr>
          <a:xfrm rot="5400000">
            <a:off x="3135414" y="3425914"/>
            <a:ext cx="5936472" cy="835517"/>
          </a:xfrm>
          <a:prstGeom prst="triangle">
            <a:avLst/>
          </a:prstGeom>
          <a:solidFill>
            <a:schemeClr val="bg1">
              <a:lumMod val="1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D31D4D-1151-D049-AA05-76D626412318}"/>
              </a:ext>
            </a:extLst>
          </p:cNvPr>
          <p:cNvSpPr/>
          <p:nvPr/>
        </p:nvSpPr>
        <p:spPr>
          <a:xfrm>
            <a:off x="-1" y="854439"/>
            <a:ext cx="5715001" cy="6000601"/>
          </a:xfrm>
          <a:prstGeom prst="rect">
            <a:avLst/>
          </a:prstGeom>
          <a:solidFill>
            <a:schemeClr val="bg1">
              <a:lumMod val="1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548640" rIns="274320" rtlCol="0" anchor="ctr"/>
          <a:lstStyle/>
          <a:p>
            <a:pPr>
              <a:spcAft>
                <a:spcPts val="1200"/>
              </a:spcAft>
            </a:pPr>
            <a:r>
              <a:rPr lang="en-US" sz="2800">
                <a:solidFill>
                  <a:schemeClr val="bg2"/>
                </a:solidFill>
              </a:rPr>
              <a:t>Effective communication of patient care may:</a:t>
            </a:r>
          </a:p>
          <a:p>
            <a:pPr marL="342900" indent="-342900">
              <a:lnSpc>
                <a:spcPct val="100000"/>
              </a:lnSpc>
              <a:spcAft>
                <a:spcPts val="1200"/>
              </a:spcAft>
              <a:buFont typeface="Arial" panose="020B0604020202020204" pitchFamily="34" charset="0"/>
              <a:buChar char="•"/>
            </a:pPr>
            <a:r>
              <a:rPr lang="en-US" sz="2400">
                <a:solidFill>
                  <a:schemeClr val="bg2"/>
                </a:solidFill>
              </a:rPr>
              <a:t>Prevent an accidental overdose.</a:t>
            </a:r>
          </a:p>
          <a:p>
            <a:pPr marL="342900" indent="-342900">
              <a:lnSpc>
                <a:spcPct val="100000"/>
              </a:lnSpc>
              <a:spcAft>
                <a:spcPts val="1200"/>
              </a:spcAft>
              <a:buFont typeface="Arial" panose="020B0604020202020204" pitchFamily="34" charset="0"/>
              <a:buChar char="•"/>
            </a:pPr>
            <a:r>
              <a:rPr lang="en-US" sz="2400">
                <a:solidFill>
                  <a:schemeClr val="bg2"/>
                </a:solidFill>
              </a:rPr>
              <a:t>Alert about special patient wound(s)/treatment(s).</a:t>
            </a:r>
          </a:p>
          <a:p>
            <a:pPr marL="342900" indent="-342900">
              <a:lnSpc>
                <a:spcPct val="100000"/>
              </a:lnSpc>
              <a:spcAft>
                <a:spcPts val="1200"/>
              </a:spcAft>
              <a:buFont typeface="Arial" panose="020B0604020202020204" pitchFamily="34" charset="0"/>
              <a:buChar char="•"/>
            </a:pPr>
            <a:r>
              <a:rPr lang="en-US" sz="2400">
                <a:solidFill>
                  <a:schemeClr val="bg2"/>
                </a:solidFill>
              </a:rPr>
              <a:t>Provide a record of care.</a:t>
            </a:r>
          </a:p>
          <a:p>
            <a:pPr marL="342900" indent="-342900">
              <a:lnSpc>
                <a:spcPct val="100000"/>
              </a:lnSpc>
              <a:spcAft>
                <a:spcPts val="1200"/>
              </a:spcAft>
              <a:buFont typeface="Arial" panose="020B0604020202020204" pitchFamily="34" charset="0"/>
              <a:buChar char="•"/>
            </a:pPr>
            <a:endParaRPr lang="en-US" sz="2400">
              <a:solidFill>
                <a:schemeClr val="bg2"/>
              </a:solidFill>
            </a:endParaRPr>
          </a:p>
        </p:txBody>
      </p:sp>
      <p:pic>
        <p:nvPicPr>
          <p:cNvPr id="3" name="Picture 3" descr="Graphical user interface, application&#10;&#10;Description automatically generated">
            <a:extLst>
              <a:ext uri="{FF2B5EF4-FFF2-40B4-BE49-F238E27FC236}">
                <a16:creationId xmlns:a16="http://schemas.microsoft.com/office/drawing/2014/main" id="{453E875E-E7BC-475F-AFDA-2BFD9ECBDB03}"/>
              </a:ext>
            </a:extLst>
          </p:cNvPr>
          <p:cNvPicPr>
            <a:picLocks noChangeAspect="1"/>
          </p:cNvPicPr>
          <p:nvPr/>
        </p:nvPicPr>
        <p:blipFill>
          <a:blip r:embed="rId4"/>
          <a:stretch>
            <a:fillRect/>
          </a:stretch>
        </p:blipFill>
        <p:spPr>
          <a:xfrm>
            <a:off x="10797987" y="5764858"/>
            <a:ext cx="1229571" cy="946943"/>
          </a:xfrm>
          <a:prstGeom prst="rect">
            <a:avLst/>
          </a:prstGeom>
        </p:spPr>
      </p:pic>
    </p:spTree>
    <p:extLst>
      <p:ext uri="{BB962C8B-B14F-4D97-AF65-F5344CB8AC3E}">
        <p14:creationId xmlns:p14="http://schemas.microsoft.com/office/powerpoint/2010/main" val="3841174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33018FED-226F-6849-9A25-B7C19B6D6BB4}"/>
              </a:ext>
            </a:extLst>
          </p:cNvPr>
          <p:cNvSpPr txBox="1">
            <a:spLocks/>
          </p:cNvSpPr>
          <p:nvPr/>
        </p:nvSpPr>
        <p:spPr>
          <a:xfrm>
            <a:off x="615616" y="150302"/>
            <a:ext cx="9701402" cy="61264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000" kern="1200">
                <a:solidFill>
                  <a:schemeClr val="tx1"/>
                </a:solidFill>
                <a:latin typeface="+mj-lt"/>
                <a:ea typeface="+mj-ea"/>
                <a:cs typeface="+mj-cs"/>
              </a:defRPr>
            </a:lvl1pPr>
          </a:lstStyle>
          <a:p>
            <a:r>
              <a:rPr lang="en-US" sz="2400" b="1">
                <a:solidFill>
                  <a:schemeClr val="bg2"/>
                </a:solidFill>
                <a:latin typeface="Arial Narrow" panose="020B0604020202020204" pitchFamily="34" charset="0"/>
                <a:cs typeface="Arial Narrow" panose="020B0604020202020204" pitchFamily="34" charset="0"/>
              </a:rPr>
              <a:t>Deliver the Verbal Report</a:t>
            </a:r>
          </a:p>
        </p:txBody>
      </p:sp>
      <p:sp>
        <p:nvSpPr>
          <p:cNvPr id="57" name="Rectangle 56">
            <a:extLst>
              <a:ext uri="{FF2B5EF4-FFF2-40B4-BE49-F238E27FC236}">
                <a16:creationId xmlns:a16="http://schemas.microsoft.com/office/drawing/2014/main" id="{28E33E60-2358-1D48-ABE7-42261D5D9D2B}"/>
              </a:ext>
            </a:extLst>
          </p:cNvPr>
          <p:cNvSpPr/>
          <p:nvPr/>
        </p:nvSpPr>
        <p:spPr>
          <a:xfrm>
            <a:off x="0" y="6003235"/>
            <a:ext cx="12192000" cy="854765"/>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 name="Picture 60">
            <a:extLst>
              <a:ext uri="{FF2B5EF4-FFF2-40B4-BE49-F238E27FC236}">
                <a16:creationId xmlns:a16="http://schemas.microsoft.com/office/drawing/2014/main" id="{2007CECD-2551-F948-8D3D-D7128A04D454}"/>
              </a:ext>
            </a:extLst>
          </p:cNvPr>
          <p:cNvPicPr>
            <a:picLocks noChangeAspect="1"/>
          </p:cNvPicPr>
          <p:nvPr/>
        </p:nvPicPr>
        <p:blipFill>
          <a:blip r:embed="rId3">
            <a:grayscl/>
          </a:blip>
          <a:stretch>
            <a:fillRect/>
          </a:stretch>
        </p:blipFill>
        <p:spPr>
          <a:xfrm>
            <a:off x="415092" y="5024562"/>
            <a:ext cx="1558102" cy="1558102"/>
          </a:xfrm>
          <a:prstGeom prst="rect">
            <a:avLst/>
          </a:prstGeom>
          <a:effectLst/>
        </p:spPr>
      </p:pic>
      <p:sp>
        <p:nvSpPr>
          <p:cNvPr id="65" name="Content Placeholder 3">
            <a:extLst>
              <a:ext uri="{FF2B5EF4-FFF2-40B4-BE49-F238E27FC236}">
                <a16:creationId xmlns:a16="http://schemas.microsoft.com/office/drawing/2014/main" id="{E1FF7981-F2C1-6E4E-8114-4CDAF161594F}"/>
              </a:ext>
            </a:extLst>
          </p:cNvPr>
          <p:cNvSpPr txBox="1">
            <a:spLocks/>
          </p:cNvSpPr>
          <p:nvPr/>
        </p:nvSpPr>
        <p:spPr>
          <a:xfrm>
            <a:off x="1972587" y="6260038"/>
            <a:ext cx="3185583" cy="43893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b="1">
                <a:solidFill>
                  <a:srgbClr val="414042"/>
                </a:solidFill>
                <a:latin typeface="Arial Narrow" panose="020B0604020202020204" pitchFamily="34" charset="0"/>
                <a:cs typeface="Arial Narrow" panose="020B0604020202020204" pitchFamily="34" charset="0"/>
              </a:rPr>
              <a:t>Communication Breakdowns</a:t>
            </a:r>
            <a:endParaRPr lang="en-US" sz="1800">
              <a:solidFill>
                <a:srgbClr val="414042"/>
              </a:solidFill>
              <a:latin typeface="Arial Narrow" panose="020B0604020202020204" pitchFamily="34" charset="0"/>
              <a:cs typeface="Arial Narrow" panose="020B0604020202020204" pitchFamily="34" charset="0"/>
            </a:endParaRPr>
          </a:p>
        </p:txBody>
      </p:sp>
      <p:sp>
        <p:nvSpPr>
          <p:cNvPr id="66" name="Content Placeholder 3">
            <a:extLst>
              <a:ext uri="{FF2B5EF4-FFF2-40B4-BE49-F238E27FC236}">
                <a16:creationId xmlns:a16="http://schemas.microsoft.com/office/drawing/2014/main" id="{8D9F13E7-F542-7C47-B974-FFDDBA6C6507}"/>
              </a:ext>
            </a:extLst>
          </p:cNvPr>
          <p:cNvSpPr txBox="1">
            <a:spLocks/>
          </p:cNvSpPr>
          <p:nvPr/>
        </p:nvSpPr>
        <p:spPr>
          <a:xfrm>
            <a:off x="5158170" y="6254358"/>
            <a:ext cx="6351104" cy="39917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a:solidFill>
                  <a:srgbClr val="414042"/>
                </a:solidFill>
                <a:latin typeface="Arial Narrow" panose="020B0604020202020204" pitchFamily="34" charset="0"/>
                <a:cs typeface="Arial Narrow" panose="020B0604020202020204" pitchFamily="34" charset="0"/>
              </a:rPr>
              <a:t>Language  . Culture  . Organization</a:t>
            </a:r>
            <a:r>
              <a:rPr lang="en-US" sz="1800">
                <a:solidFill>
                  <a:srgbClr val="414042"/>
                </a:solidFill>
                <a:latin typeface="Arial Narrow" panose="020B0604020202020204" pitchFamily="34" charset="0"/>
                <a:cs typeface="Arial Narrow" panose="020B0604020202020204" pitchFamily="34" charset="0"/>
              </a:rPr>
              <a:t> . Equipment</a:t>
            </a:r>
          </a:p>
        </p:txBody>
      </p:sp>
      <p:pic>
        <p:nvPicPr>
          <p:cNvPr id="58" name="Picture 57">
            <a:extLst>
              <a:ext uri="{FF2B5EF4-FFF2-40B4-BE49-F238E27FC236}">
                <a16:creationId xmlns:a16="http://schemas.microsoft.com/office/drawing/2014/main" id="{F710A24A-3603-7E47-A250-128128FA5E73}"/>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15411" y="1255661"/>
            <a:ext cx="3781780" cy="2450167"/>
          </a:xfrm>
          <a:prstGeom prst="rect">
            <a:avLst/>
          </a:prstGeom>
        </p:spPr>
      </p:pic>
      <p:pic>
        <p:nvPicPr>
          <p:cNvPr id="67" name="Picture 66">
            <a:extLst>
              <a:ext uri="{FF2B5EF4-FFF2-40B4-BE49-F238E27FC236}">
                <a16:creationId xmlns:a16="http://schemas.microsoft.com/office/drawing/2014/main" id="{CF88FBEB-916C-B648-B7CA-40884C8BAE7A}"/>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78953" y="1255661"/>
            <a:ext cx="3781780" cy="2450167"/>
          </a:xfrm>
          <a:prstGeom prst="rect">
            <a:avLst/>
          </a:prstGeom>
        </p:spPr>
      </p:pic>
      <p:pic>
        <p:nvPicPr>
          <p:cNvPr id="68" name="Picture 67">
            <a:extLst>
              <a:ext uri="{FF2B5EF4-FFF2-40B4-BE49-F238E27FC236}">
                <a16:creationId xmlns:a16="http://schemas.microsoft.com/office/drawing/2014/main" id="{81C30284-F36A-C14A-9737-C11BCFB813B0}"/>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131267" y="1255661"/>
            <a:ext cx="3781780" cy="2450167"/>
          </a:xfrm>
          <a:prstGeom prst="rect">
            <a:avLst/>
          </a:prstGeom>
        </p:spPr>
      </p:pic>
      <p:sp>
        <p:nvSpPr>
          <p:cNvPr id="69" name="Content Placeholder 3">
            <a:extLst>
              <a:ext uri="{FF2B5EF4-FFF2-40B4-BE49-F238E27FC236}">
                <a16:creationId xmlns:a16="http://schemas.microsoft.com/office/drawing/2014/main" id="{ACAAEB91-879B-9245-9195-8BD3D873EE4F}"/>
              </a:ext>
            </a:extLst>
          </p:cNvPr>
          <p:cNvSpPr txBox="1">
            <a:spLocks/>
          </p:cNvSpPr>
          <p:nvPr/>
        </p:nvSpPr>
        <p:spPr>
          <a:xfrm>
            <a:off x="323176" y="3665302"/>
            <a:ext cx="3532131" cy="104317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1200"/>
              </a:spcBef>
              <a:buNone/>
            </a:pPr>
            <a:r>
              <a:rPr lang="en-US" sz="2000">
                <a:solidFill>
                  <a:schemeClr val="tx1"/>
                </a:solidFill>
                <a:latin typeface="Arial Narrow" panose="020B0604020202020204" pitchFamily="34" charset="0"/>
                <a:cs typeface="Arial Narrow" panose="020B0604020202020204" pitchFamily="34" charset="0"/>
              </a:rPr>
              <a:t>The sender conveys a message with no acknowledgment required.</a:t>
            </a:r>
          </a:p>
        </p:txBody>
      </p:sp>
      <p:sp>
        <p:nvSpPr>
          <p:cNvPr id="73" name="Content Placeholder 6">
            <a:extLst>
              <a:ext uri="{FF2B5EF4-FFF2-40B4-BE49-F238E27FC236}">
                <a16:creationId xmlns:a16="http://schemas.microsoft.com/office/drawing/2014/main" id="{58C75564-D6B7-4C4F-ACDD-C118F8F67902}"/>
              </a:ext>
            </a:extLst>
          </p:cNvPr>
          <p:cNvSpPr txBox="1">
            <a:spLocks/>
          </p:cNvSpPr>
          <p:nvPr/>
        </p:nvSpPr>
        <p:spPr>
          <a:xfrm>
            <a:off x="4215409" y="3665302"/>
            <a:ext cx="3693359" cy="155810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1200"/>
              </a:spcBef>
              <a:buNone/>
            </a:pPr>
            <a:r>
              <a:rPr lang="en-US" sz="2000">
                <a:solidFill>
                  <a:srgbClr val="005581"/>
                </a:solidFill>
                <a:latin typeface="Arial Narrow" panose="020B0604020202020204" pitchFamily="34" charset="0"/>
                <a:cs typeface="Arial Narrow" panose="020B0604020202020204" pitchFamily="34" charset="0"/>
              </a:rPr>
              <a:t>Receiver acknowledges that the message was heard.</a:t>
            </a:r>
          </a:p>
        </p:txBody>
      </p:sp>
      <p:sp>
        <p:nvSpPr>
          <p:cNvPr id="2" name="Rectangle 1">
            <a:extLst>
              <a:ext uri="{FF2B5EF4-FFF2-40B4-BE49-F238E27FC236}">
                <a16:creationId xmlns:a16="http://schemas.microsoft.com/office/drawing/2014/main" id="{BED84E38-9C18-9C4F-AB64-9620AC13A451}"/>
              </a:ext>
            </a:extLst>
          </p:cNvPr>
          <p:cNvSpPr/>
          <p:nvPr/>
        </p:nvSpPr>
        <p:spPr>
          <a:xfrm>
            <a:off x="8268869" y="3665302"/>
            <a:ext cx="3555757" cy="1323439"/>
          </a:xfrm>
          <a:prstGeom prst="rect">
            <a:avLst/>
          </a:prstGeom>
        </p:spPr>
        <p:txBody>
          <a:bodyPr wrap="square">
            <a:spAutoFit/>
          </a:bodyPr>
          <a:lstStyle/>
          <a:p>
            <a:pPr algn="ctr">
              <a:spcBef>
                <a:spcPts val="1200"/>
              </a:spcBef>
            </a:pPr>
            <a:r>
              <a:rPr lang="en-US" sz="2000">
                <a:solidFill>
                  <a:srgbClr val="005581"/>
                </a:solidFill>
                <a:latin typeface="Arial Narrow" panose="020B0604020202020204" pitchFamily="34" charset="0"/>
                <a:cs typeface="Arial Narrow" panose="020B0604020202020204" pitchFamily="34" charset="0"/>
              </a:rPr>
              <a:t>The receiver confirms understanding by paraphrasing the sender’s message and sender confirms or corrects.</a:t>
            </a:r>
          </a:p>
        </p:txBody>
      </p:sp>
      <p:sp>
        <p:nvSpPr>
          <p:cNvPr id="20" name="Rectangle 19">
            <a:extLst>
              <a:ext uri="{FF2B5EF4-FFF2-40B4-BE49-F238E27FC236}">
                <a16:creationId xmlns:a16="http://schemas.microsoft.com/office/drawing/2014/main" id="{3D3C6079-37ED-461E-919D-95B99A37FFC0}"/>
              </a:ext>
            </a:extLst>
          </p:cNvPr>
          <p:cNvSpPr/>
          <p:nvPr/>
        </p:nvSpPr>
        <p:spPr>
          <a:xfrm>
            <a:off x="8131267" y="1147790"/>
            <a:ext cx="3901771" cy="4330926"/>
          </a:xfrm>
          <a:prstGeom prst="rect">
            <a:avLst/>
          </a:prstGeom>
          <a:noFill/>
          <a:ln w="762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3" descr="Graphical user interface, application&#10;&#10;Description automatically generated">
            <a:extLst>
              <a:ext uri="{FF2B5EF4-FFF2-40B4-BE49-F238E27FC236}">
                <a16:creationId xmlns:a16="http://schemas.microsoft.com/office/drawing/2014/main" id="{0E8D92C3-97EB-43A1-BFE1-1EB090FD6D41}"/>
              </a:ext>
            </a:extLst>
          </p:cNvPr>
          <p:cNvPicPr>
            <a:picLocks noChangeAspect="1"/>
          </p:cNvPicPr>
          <p:nvPr/>
        </p:nvPicPr>
        <p:blipFill>
          <a:blip r:embed="rId7"/>
          <a:stretch>
            <a:fillRect/>
          </a:stretch>
        </p:blipFill>
        <p:spPr>
          <a:xfrm>
            <a:off x="10797987" y="5764858"/>
            <a:ext cx="1229571" cy="946943"/>
          </a:xfrm>
          <a:prstGeom prst="rect">
            <a:avLst/>
          </a:prstGeom>
        </p:spPr>
      </p:pic>
    </p:spTree>
    <p:extLst>
      <p:ext uri="{BB962C8B-B14F-4D97-AF65-F5344CB8AC3E}">
        <p14:creationId xmlns:p14="http://schemas.microsoft.com/office/powerpoint/2010/main" val="3498840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1B6D377-F0E4-0F4A-B00C-2A3BE190E30E}"/>
              </a:ext>
            </a:extLst>
          </p:cNvPr>
          <p:cNvSpPr/>
          <p:nvPr/>
        </p:nvSpPr>
        <p:spPr>
          <a:xfrm>
            <a:off x="1317277" y="1444113"/>
            <a:ext cx="9357749" cy="4486787"/>
          </a:xfrm>
          <a:prstGeom prst="rect">
            <a:avLst/>
          </a:prstGeom>
          <a:solidFill>
            <a:schemeClr val="tx2">
              <a:lumMod val="40000"/>
              <a:lumOff val="60000"/>
              <a:alpha val="4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96C446A8-CE8B-CC47-9495-4F7ACBAE894D}"/>
              </a:ext>
            </a:extLst>
          </p:cNvPr>
          <p:cNvSpPr>
            <a:spLocks noGrp="1"/>
          </p:cNvSpPr>
          <p:nvPr>
            <p:ph type="title"/>
          </p:nvPr>
        </p:nvSpPr>
        <p:spPr>
          <a:xfrm>
            <a:off x="615616" y="150227"/>
            <a:ext cx="11576384" cy="612648"/>
          </a:xfrm>
        </p:spPr>
        <p:txBody>
          <a:bodyPr>
            <a:normAutofit/>
          </a:bodyPr>
          <a:lstStyle/>
          <a:p>
            <a:r>
              <a:rPr lang="en-US"/>
              <a:t>Verbal Reporting Communication Responsibilities</a:t>
            </a:r>
          </a:p>
        </p:txBody>
      </p:sp>
      <p:sp>
        <p:nvSpPr>
          <p:cNvPr id="6" name="Content Placeholder 6">
            <a:extLst>
              <a:ext uri="{FF2B5EF4-FFF2-40B4-BE49-F238E27FC236}">
                <a16:creationId xmlns:a16="http://schemas.microsoft.com/office/drawing/2014/main" id="{0D5F6136-EDE1-E54A-B36B-2E307E4E531E}"/>
              </a:ext>
            </a:extLst>
          </p:cNvPr>
          <p:cNvSpPr txBox="1">
            <a:spLocks/>
          </p:cNvSpPr>
          <p:nvPr/>
        </p:nvSpPr>
        <p:spPr>
          <a:xfrm>
            <a:off x="6349501" y="2895987"/>
            <a:ext cx="2290215" cy="622764"/>
          </a:xfrm>
          <a:prstGeom prst="rect">
            <a:avLst/>
          </a:prstGeom>
        </p:spPr>
        <p:txBody>
          <a:bodyPr anchor="ctr" anchorCtr="0">
            <a:noAutofit/>
          </a:bodyPr>
          <a:lstStyle>
            <a:lvl1pPr marL="228584" indent="-228584" algn="l" defTabSz="914332"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750" indent="-228584" algn="l" defTabSz="914332"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2914" indent="-228584" algn="l" defTabSz="914332"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080" indent="-228584" algn="l" defTabSz="914332"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247" indent="-228584" algn="l" defTabSz="914332"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412" indent="-228584" algn="l" defTabSz="91433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578" indent="-228584" algn="l" defTabSz="91433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744" indent="-228584" algn="l" defTabSz="91433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910" indent="-228584" algn="l" defTabSz="91433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sz="2400">
              <a:solidFill>
                <a:schemeClr val="tx1"/>
              </a:solidFill>
              <a:latin typeface="Arial Narrow" panose="020B0604020202020204" pitchFamily="34" charset="0"/>
              <a:cs typeface="Arial Narrow" panose="020B0604020202020204" pitchFamily="34" charset="0"/>
            </a:endParaRPr>
          </a:p>
        </p:txBody>
      </p:sp>
      <p:sp>
        <p:nvSpPr>
          <p:cNvPr id="10" name="Content Placeholder 3">
            <a:extLst>
              <a:ext uri="{FF2B5EF4-FFF2-40B4-BE49-F238E27FC236}">
                <a16:creationId xmlns:a16="http://schemas.microsoft.com/office/drawing/2014/main" id="{4C228E29-2140-7843-8CD1-E91115DF8304}"/>
              </a:ext>
            </a:extLst>
          </p:cNvPr>
          <p:cNvSpPr txBox="1">
            <a:spLocks/>
          </p:cNvSpPr>
          <p:nvPr/>
        </p:nvSpPr>
        <p:spPr>
          <a:xfrm>
            <a:off x="1646613" y="2870222"/>
            <a:ext cx="2393433" cy="674295"/>
          </a:xfrm>
          <a:prstGeom prst="rect">
            <a:avLst/>
          </a:prstGeom>
        </p:spPr>
        <p:txBody>
          <a:bodyPr vert="horz" lIns="91440" tIns="45720" rIns="91440" bIns="45720"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2400">
              <a:solidFill>
                <a:srgbClr val="0071BC"/>
              </a:solidFill>
              <a:latin typeface="Arial Narrow" panose="020B0604020202020204" pitchFamily="34" charset="0"/>
              <a:cs typeface="Arial Narrow" panose="020B0604020202020204" pitchFamily="34" charset="0"/>
            </a:endParaRPr>
          </a:p>
        </p:txBody>
      </p:sp>
      <p:sp>
        <p:nvSpPr>
          <p:cNvPr id="11" name="Content Placeholder 3">
            <a:extLst>
              <a:ext uri="{FF2B5EF4-FFF2-40B4-BE49-F238E27FC236}">
                <a16:creationId xmlns:a16="http://schemas.microsoft.com/office/drawing/2014/main" id="{6AA95242-8366-A74A-BE95-210DE71E3DEB}"/>
              </a:ext>
            </a:extLst>
          </p:cNvPr>
          <p:cNvSpPr txBox="1">
            <a:spLocks/>
          </p:cNvSpPr>
          <p:nvPr/>
        </p:nvSpPr>
        <p:spPr>
          <a:xfrm>
            <a:off x="1646613" y="4752687"/>
            <a:ext cx="2787133" cy="661200"/>
          </a:xfrm>
          <a:prstGeom prst="rect">
            <a:avLst/>
          </a:prstGeom>
        </p:spPr>
        <p:txBody>
          <a:bodyPr vert="horz" lIns="91440" tIns="45720" rIns="91440" bIns="45720"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2400">
              <a:solidFill>
                <a:srgbClr val="0071BC"/>
              </a:solidFill>
              <a:latin typeface="Arial Narrow" panose="020B0604020202020204" pitchFamily="34" charset="0"/>
              <a:cs typeface="Arial Narrow" panose="020B0604020202020204" pitchFamily="34" charset="0"/>
            </a:endParaRPr>
          </a:p>
        </p:txBody>
      </p:sp>
      <p:sp>
        <p:nvSpPr>
          <p:cNvPr id="12" name="Content Placeholder 3">
            <a:extLst>
              <a:ext uri="{FF2B5EF4-FFF2-40B4-BE49-F238E27FC236}">
                <a16:creationId xmlns:a16="http://schemas.microsoft.com/office/drawing/2014/main" id="{9FDD5993-EB24-A246-B89F-318F35C909D7}"/>
              </a:ext>
            </a:extLst>
          </p:cNvPr>
          <p:cNvSpPr txBox="1">
            <a:spLocks/>
          </p:cNvSpPr>
          <p:nvPr/>
        </p:nvSpPr>
        <p:spPr>
          <a:xfrm>
            <a:off x="1646613" y="3884358"/>
            <a:ext cx="2495033" cy="674295"/>
          </a:xfrm>
          <a:prstGeom prst="rect">
            <a:avLst/>
          </a:prstGeom>
        </p:spPr>
        <p:txBody>
          <a:bodyPr vert="horz" lIns="91440" tIns="45720" rIns="91440" bIns="45720"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2400">
              <a:solidFill>
                <a:srgbClr val="0071BC"/>
              </a:solidFill>
              <a:latin typeface="Arial Narrow" panose="020B0604020202020204" pitchFamily="34" charset="0"/>
              <a:cs typeface="Arial Narrow" panose="020B0604020202020204" pitchFamily="34" charset="0"/>
            </a:endParaRPr>
          </a:p>
        </p:txBody>
      </p:sp>
      <p:sp>
        <p:nvSpPr>
          <p:cNvPr id="3" name="Oval 2">
            <a:extLst>
              <a:ext uri="{FF2B5EF4-FFF2-40B4-BE49-F238E27FC236}">
                <a16:creationId xmlns:a16="http://schemas.microsoft.com/office/drawing/2014/main" id="{773DFBCF-A21A-CD43-B925-0070086F7D30}"/>
              </a:ext>
            </a:extLst>
          </p:cNvPr>
          <p:cNvSpPr/>
          <p:nvPr/>
        </p:nvSpPr>
        <p:spPr>
          <a:xfrm>
            <a:off x="6257047" y="2161875"/>
            <a:ext cx="2661762" cy="2534250"/>
          </a:xfrm>
          <a:prstGeom prst="ellipse">
            <a:avLst/>
          </a:prstGeom>
          <a:solidFill>
            <a:schemeClr val="tx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a:solidFill>
                  <a:schemeClr val="bg2"/>
                </a:solidFill>
                <a:latin typeface="Arial Narrow" panose="020B0604020202020204" pitchFamily="34" charset="0"/>
                <a:cs typeface="Arial Narrow" panose="020B0604020202020204" pitchFamily="34" charset="0"/>
              </a:rPr>
              <a:t>Summarize</a:t>
            </a:r>
            <a:r>
              <a:rPr lang="en-US" sz="2000">
                <a:solidFill>
                  <a:schemeClr val="bg2"/>
                </a:solidFill>
                <a:latin typeface="Arial Narrow" panose="020B0604020202020204" pitchFamily="34" charset="0"/>
                <a:cs typeface="Arial Narrow" panose="020B0604020202020204" pitchFamily="34" charset="0"/>
              </a:rPr>
              <a:t> and/or </a:t>
            </a:r>
            <a:r>
              <a:rPr lang="en-US" sz="2000" b="1">
                <a:solidFill>
                  <a:schemeClr val="bg2"/>
                </a:solidFill>
                <a:latin typeface="Arial Narrow" panose="020B0604020202020204" pitchFamily="34" charset="0"/>
                <a:cs typeface="Arial Narrow" panose="020B0604020202020204" pitchFamily="34" charset="0"/>
              </a:rPr>
              <a:t>paraphrase</a:t>
            </a:r>
            <a:r>
              <a:rPr lang="en-US" sz="2000">
                <a:solidFill>
                  <a:schemeClr val="bg2"/>
                </a:solidFill>
                <a:latin typeface="Arial Narrow" panose="020B0604020202020204" pitchFamily="34" charset="0"/>
                <a:cs typeface="Arial Narrow" panose="020B0604020202020204" pitchFamily="34" charset="0"/>
              </a:rPr>
              <a:t> the message.</a:t>
            </a:r>
          </a:p>
        </p:txBody>
      </p:sp>
      <p:sp>
        <p:nvSpPr>
          <p:cNvPr id="28" name="Oval 27">
            <a:extLst>
              <a:ext uri="{FF2B5EF4-FFF2-40B4-BE49-F238E27FC236}">
                <a16:creationId xmlns:a16="http://schemas.microsoft.com/office/drawing/2014/main" id="{3706F183-08DF-3149-B9AD-2E5730C1058F}"/>
              </a:ext>
            </a:extLst>
          </p:cNvPr>
          <p:cNvSpPr/>
          <p:nvPr/>
        </p:nvSpPr>
        <p:spPr>
          <a:xfrm>
            <a:off x="9222300" y="2520708"/>
            <a:ext cx="2047618" cy="204761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solidFill>
                  <a:schemeClr val="bg2"/>
                </a:solidFill>
                <a:latin typeface="Arial Narrow"/>
                <a:cs typeface="Arial Narrow" panose="020B0604020202020204" pitchFamily="34" charset="0"/>
              </a:rPr>
              <a:t>Use </a:t>
            </a:r>
            <a:r>
              <a:rPr lang="en-US" sz="2000" b="1">
                <a:solidFill>
                  <a:schemeClr val="bg2"/>
                </a:solidFill>
                <a:latin typeface="Arial Narrow"/>
                <a:cs typeface="Arial Narrow" panose="020B0604020202020204" pitchFamily="34" charset="0"/>
              </a:rPr>
              <a:t>appropriate</a:t>
            </a:r>
            <a:r>
              <a:rPr lang="en-US" sz="2000">
                <a:solidFill>
                  <a:schemeClr val="bg2"/>
                </a:solidFill>
                <a:latin typeface="Arial Narrow"/>
                <a:cs typeface="Arial Narrow" panose="020B0604020202020204" pitchFamily="34" charset="0"/>
              </a:rPr>
              <a:t> delivery</a:t>
            </a:r>
            <a:r>
              <a:rPr lang="en-US" sz="2000" b="1">
                <a:solidFill>
                  <a:schemeClr val="bg2"/>
                </a:solidFill>
                <a:latin typeface="Arial Narrow"/>
                <a:cs typeface="Arial Narrow" panose="020B0604020202020204" pitchFamily="34" charset="0"/>
              </a:rPr>
              <a:t> pace.</a:t>
            </a:r>
          </a:p>
        </p:txBody>
      </p:sp>
      <p:sp>
        <p:nvSpPr>
          <p:cNvPr id="29" name="Oval 28">
            <a:extLst>
              <a:ext uri="{FF2B5EF4-FFF2-40B4-BE49-F238E27FC236}">
                <a16:creationId xmlns:a16="http://schemas.microsoft.com/office/drawing/2014/main" id="{759B082D-CB04-D144-8956-C0B77B57683C}"/>
              </a:ext>
            </a:extLst>
          </p:cNvPr>
          <p:cNvSpPr/>
          <p:nvPr/>
        </p:nvSpPr>
        <p:spPr>
          <a:xfrm>
            <a:off x="7973430" y="4406428"/>
            <a:ext cx="2047617" cy="2047617"/>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solidFill>
                  <a:schemeClr val="bg2"/>
                </a:solidFill>
                <a:latin typeface="Arial Narrow"/>
                <a:cs typeface="Arial Narrow" panose="020B0604020202020204" pitchFamily="34" charset="0"/>
              </a:rPr>
              <a:t>Be concise and </a:t>
            </a:r>
            <a:r>
              <a:rPr lang="en-US" sz="2000" b="1">
                <a:solidFill>
                  <a:schemeClr val="bg2"/>
                </a:solidFill>
                <a:latin typeface="Arial Narrow"/>
                <a:cs typeface="Arial Narrow" panose="020B0604020202020204" pitchFamily="34" charset="0"/>
              </a:rPr>
              <a:t>ask questions</a:t>
            </a:r>
            <a:r>
              <a:rPr lang="en-US" sz="2000">
                <a:solidFill>
                  <a:schemeClr val="bg2"/>
                </a:solidFill>
                <a:latin typeface="Arial Narrow"/>
                <a:cs typeface="Arial Narrow" panose="020B0604020202020204" pitchFamily="34" charset="0"/>
              </a:rPr>
              <a:t>.</a:t>
            </a:r>
          </a:p>
        </p:txBody>
      </p:sp>
      <p:sp>
        <p:nvSpPr>
          <p:cNvPr id="32" name="Oval 31">
            <a:extLst>
              <a:ext uri="{FF2B5EF4-FFF2-40B4-BE49-F238E27FC236}">
                <a16:creationId xmlns:a16="http://schemas.microsoft.com/office/drawing/2014/main" id="{8FAEFB36-8849-644F-AF08-7DB9A83D930E}"/>
              </a:ext>
            </a:extLst>
          </p:cNvPr>
          <p:cNvSpPr/>
          <p:nvPr/>
        </p:nvSpPr>
        <p:spPr>
          <a:xfrm>
            <a:off x="615616" y="2143686"/>
            <a:ext cx="2635899" cy="2605932"/>
          </a:xfrm>
          <a:prstGeom prst="ellipse">
            <a:avLst/>
          </a:prstGeom>
          <a:solidFill>
            <a:srgbClr val="2671B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a:solidFill>
                  <a:schemeClr val="bg2"/>
                </a:solidFill>
                <a:latin typeface="Arial Narrow" panose="020B0604020202020204" pitchFamily="34" charset="0"/>
                <a:cs typeface="Arial Narrow" panose="020B0604020202020204" pitchFamily="34" charset="0"/>
              </a:rPr>
              <a:t>Use a </a:t>
            </a:r>
            <a:r>
              <a:rPr lang="en-US" sz="2000" b="1">
                <a:solidFill>
                  <a:schemeClr val="bg2"/>
                </a:solidFill>
                <a:latin typeface="Arial Narrow" panose="020B0604020202020204" pitchFamily="34" charset="0"/>
                <a:cs typeface="Arial Narrow" panose="020B0604020202020204" pitchFamily="34" charset="0"/>
              </a:rPr>
              <a:t>standardized</a:t>
            </a:r>
            <a:r>
              <a:rPr lang="en-US" sz="2000">
                <a:solidFill>
                  <a:schemeClr val="bg2"/>
                </a:solidFill>
                <a:latin typeface="Arial Narrow" panose="020B0604020202020204" pitchFamily="34" charset="0"/>
                <a:cs typeface="Arial Narrow" panose="020B0604020202020204" pitchFamily="34" charset="0"/>
              </a:rPr>
              <a:t> format —</a:t>
            </a:r>
            <a:br>
              <a:rPr lang="en-US" sz="2000">
                <a:solidFill>
                  <a:schemeClr val="bg2"/>
                </a:solidFill>
                <a:latin typeface="Arial Narrow" panose="020B0604020202020204" pitchFamily="34" charset="0"/>
                <a:cs typeface="Arial Narrow" panose="020B0604020202020204" pitchFamily="34" charset="0"/>
              </a:rPr>
            </a:br>
            <a:r>
              <a:rPr lang="en-US" sz="2000">
                <a:solidFill>
                  <a:schemeClr val="bg2"/>
                </a:solidFill>
                <a:latin typeface="Arial Narrow" panose="020B0604020202020204" pitchFamily="34" charset="0"/>
                <a:cs typeface="Arial Narrow" panose="020B0604020202020204" pitchFamily="34" charset="0"/>
              </a:rPr>
              <a:t> </a:t>
            </a:r>
            <a:r>
              <a:rPr lang="en-US" sz="2800" b="1">
                <a:solidFill>
                  <a:schemeClr val="bg2"/>
                </a:solidFill>
                <a:latin typeface="Arial Narrow" panose="020B0604020202020204" pitchFamily="34" charset="0"/>
                <a:cs typeface="Arial Narrow" panose="020B0604020202020204" pitchFamily="34" charset="0"/>
              </a:rPr>
              <a:t>MIST. </a:t>
            </a:r>
            <a:endParaRPr lang="en-US" sz="2000" b="1">
              <a:solidFill>
                <a:schemeClr val="bg2"/>
              </a:solidFill>
              <a:latin typeface="Arial Narrow" panose="020B0604020202020204" pitchFamily="34" charset="0"/>
              <a:cs typeface="Arial Narrow" panose="020B0604020202020204" pitchFamily="34" charset="0"/>
            </a:endParaRPr>
          </a:p>
        </p:txBody>
      </p:sp>
      <p:sp>
        <p:nvSpPr>
          <p:cNvPr id="33" name="Oval 32">
            <a:extLst>
              <a:ext uri="{FF2B5EF4-FFF2-40B4-BE49-F238E27FC236}">
                <a16:creationId xmlns:a16="http://schemas.microsoft.com/office/drawing/2014/main" id="{05F0086B-C90F-C449-898F-A8E2752CBD53}"/>
              </a:ext>
            </a:extLst>
          </p:cNvPr>
          <p:cNvSpPr/>
          <p:nvPr/>
        </p:nvSpPr>
        <p:spPr>
          <a:xfrm>
            <a:off x="3412561" y="2134006"/>
            <a:ext cx="2042370" cy="2042370"/>
          </a:xfrm>
          <a:prstGeom prst="ellipse">
            <a:avLst/>
          </a:prstGeom>
          <a:solidFill>
            <a:srgbClr val="257AD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solidFill>
                  <a:schemeClr val="bg2"/>
                </a:solidFill>
                <a:latin typeface="Arial Narrow"/>
                <a:cs typeface="Arial Narrow" panose="020B0604020202020204" pitchFamily="34" charset="0"/>
              </a:rPr>
              <a:t>Use </a:t>
            </a:r>
            <a:r>
              <a:rPr lang="en-US" sz="2000" b="1">
                <a:solidFill>
                  <a:schemeClr val="bg2"/>
                </a:solidFill>
                <a:latin typeface="Arial Narrow"/>
                <a:cs typeface="Arial Narrow" panose="020B0604020202020204" pitchFamily="34" charset="0"/>
              </a:rPr>
              <a:t>appropriate</a:t>
            </a:r>
            <a:r>
              <a:rPr lang="en-US" sz="2000">
                <a:solidFill>
                  <a:schemeClr val="bg2"/>
                </a:solidFill>
                <a:latin typeface="Arial Narrow"/>
                <a:cs typeface="Arial Narrow" panose="020B0604020202020204" pitchFamily="34" charset="0"/>
              </a:rPr>
              <a:t> delivery </a:t>
            </a:r>
            <a:r>
              <a:rPr lang="en-US" sz="2000" b="1">
                <a:solidFill>
                  <a:schemeClr val="bg2"/>
                </a:solidFill>
                <a:latin typeface="Arial Narrow"/>
                <a:cs typeface="Arial Narrow" panose="020B0604020202020204" pitchFamily="34" charset="0"/>
              </a:rPr>
              <a:t>pace</a:t>
            </a:r>
            <a:r>
              <a:rPr lang="en-US" sz="2000">
                <a:solidFill>
                  <a:schemeClr val="bg2"/>
                </a:solidFill>
                <a:latin typeface="Arial Narrow"/>
                <a:cs typeface="Arial Narrow" panose="020B0604020202020204" pitchFamily="34" charset="0"/>
              </a:rPr>
              <a:t>.</a:t>
            </a:r>
          </a:p>
        </p:txBody>
      </p:sp>
      <p:sp>
        <p:nvSpPr>
          <p:cNvPr id="34" name="Oval 33">
            <a:extLst>
              <a:ext uri="{FF2B5EF4-FFF2-40B4-BE49-F238E27FC236}">
                <a16:creationId xmlns:a16="http://schemas.microsoft.com/office/drawing/2014/main" id="{70BE3C56-B82B-3B40-B161-9ED84CBC154A}"/>
              </a:ext>
            </a:extLst>
          </p:cNvPr>
          <p:cNvSpPr/>
          <p:nvPr/>
        </p:nvSpPr>
        <p:spPr>
          <a:xfrm>
            <a:off x="1968103" y="4648912"/>
            <a:ext cx="1896410" cy="1844597"/>
          </a:xfrm>
          <a:prstGeom prst="ellipse">
            <a:avLst/>
          </a:prstGeom>
          <a:solidFill>
            <a:srgbClr val="257AD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solidFill>
                  <a:schemeClr val="bg2"/>
                </a:solidFill>
                <a:latin typeface="Arial Narrow"/>
                <a:cs typeface="Arial Narrow" panose="020B0604020202020204" pitchFamily="34" charset="0"/>
              </a:rPr>
              <a:t>Be concise and </a:t>
            </a:r>
            <a:r>
              <a:rPr lang="en-US" sz="2000" b="1">
                <a:solidFill>
                  <a:schemeClr val="bg2"/>
                </a:solidFill>
                <a:latin typeface="Arial Narrow"/>
                <a:cs typeface="Arial Narrow" panose="020B0604020202020204" pitchFamily="34" charset="0"/>
              </a:rPr>
              <a:t>allow for questions</a:t>
            </a:r>
            <a:r>
              <a:rPr lang="en-US" sz="2000">
                <a:solidFill>
                  <a:schemeClr val="bg2"/>
                </a:solidFill>
                <a:latin typeface="Arial Narrow"/>
                <a:cs typeface="Arial Narrow" panose="020B0604020202020204" pitchFamily="34" charset="0"/>
              </a:rPr>
              <a:t>.</a:t>
            </a:r>
          </a:p>
        </p:txBody>
      </p:sp>
      <p:sp>
        <p:nvSpPr>
          <p:cNvPr id="35" name="Oval 34">
            <a:extLst>
              <a:ext uri="{FF2B5EF4-FFF2-40B4-BE49-F238E27FC236}">
                <a16:creationId xmlns:a16="http://schemas.microsoft.com/office/drawing/2014/main" id="{7D359A69-1878-CF4C-93C3-BCD025BB0289}"/>
              </a:ext>
            </a:extLst>
          </p:cNvPr>
          <p:cNvSpPr/>
          <p:nvPr/>
        </p:nvSpPr>
        <p:spPr>
          <a:xfrm>
            <a:off x="3953176" y="4281445"/>
            <a:ext cx="1844596" cy="1844596"/>
          </a:xfrm>
          <a:prstGeom prst="ellipse">
            <a:avLst/>
          </a:prstGeom>
          <a:solidFill>
            <a:srgbClr val="2671B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a:solidFill>
                  <a:schemeClr val="bg2"/>
                </a:solidFill>
                <a:latin typeface="Arial Narrow" panose="020B0604020202020204" pitchFamily="34" charset="0"/>
                <a:cs typeface="Arial Narrow" panose="020B0604020202020204" pitchFamily="34" charset="0"/>
              </a:rPr>
              <a:t>Emphasize</a:t>
            </a:r>
            <a:r>
              <a:rPr lang="en-US" sz="2000">
                <a:solidFill>
                  <a:schemeClr val="bg2"/>
                </a:solidFill>
                <a:latin typeface="Arial Narrow" panose="020B0604020202020204" pitchFamily="34" charset="0"/>
                <a:cs typeface="Arial Narrow" panose="020B0604020202020204" pitchFamily="34" charset="0"/>
              </a:rPr>
              <a:t> </a:t>
            </a:r>
            <a:r>
              <a:rPr lang="en-US" sz="2000" b="1">
                <a:solidFill>
                  <a:schemeClr val="bg2"/>
                </a:solidFill>
                <a:latin typeface="Arial Narrow" panose="020B0604020202020204" pitchFamily="34" charset="0"/>
                <a:cs typeface="Arial Narrow" panose="020B0604020202020204" pitchFamily="34" charset="0"/>
              </a:rPr>
              <a:t>priority</a:t>
            </a:r>
            <a:r>
              <a:rPr lang="en-US" sz="2000">
                <a:solidFill>
                  <a:schemeClr val="bg2"/>
                </a:solidFill>
                <a:latin typeface="Arial Narrow" panose="020B0604020202020204" pitchFamily="34" charset="0"/>
                <a:cs typeface="Arial Narrow" panose="020B0604020202020204" pitchFamily="34" charset="0"/>
              </a:rPr>
              <a:t> of treatment.</a:t>
            </a:r>
          </a:p>
        </p:txBody>
      </p:sp>
      <p:sp>
        <p:nvSpPr>
          <p:cNvPr id="16" name="Rectangular Callout 15">
            <a:extLst>
              <a:ext uri="{FF2B5EF4-FFF2-40B4-BE49-F238E27FC236}">
                <a16:creationId xmlns:a16="http://schemas.microsoft.com/office/drawing/2014/main" id="{4242E502-6BDF-C246-831C-18D468E3FB21}"/>
              </a:ext>
            </a:extLst>
          </p:cNvPr>
          <p:cNvSpPr/>
          <p:nvPr/>
        </p:nvSpPr>
        <p:spPr>
          <a:xfrm>
            <a:off x="7973430" y="1192387"/>
            <a:ext cx="4218569" cy="835910"/>
          </a:xfrm>
          <a:prstGeom prst="wedgeRectCallout">
            <a:avLst>
              <a:gd name="adj1" fmla="val -27827"/>
              <a:gd name="adj2" fmla="val 95390"/>
            </a:avLst>
          </a:prstGeom>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800" b="1">
                <a:solidFill>
                  <a:schemeClr val="bg2"/>
                </a:solidFill>
              </a:rPr>
              <a:t>RECEIVER</a:t>
            </a:r>
          </a:p>
        </p:txBody>
      </p:sp>
      <p:sp>
        <p:nvSpPr>
          <p:cNvPr id="38" name="Rectangular Callout 37">
            <a:extLst>
              <a:ext uri="{FF2B5EF4-FFF2-40B4-BE49-F238E27FC236}">
                <a16:creationId xmlns:a16="http://schemas.microsoft.com/office/drawing/2014/main" id="{BDF2066B-A029-AA44-AEAE-B8E0D240CD1F}"/>
              </a:ext>
            </a:extLst>
          </p:cNvPr>
          <p:cNvSpPr/>
          <p:nvPr/>
        </p:nvSpPr>
        <p:spPr>
          <a:xfrm>
            <a:off x="0" y="1187903"/>
            <a:ext cx="4363530" cy="835910"/>
          </a:xfrm>
          <a:prstGeom prst="wedgeRectCallout">
            <a:avLst>
              <a:gd name="adj1" fmla="val 26671"/>
              <a:gd name="adj2" fmla="val 96910"/>
            </a:avLst>
          </a:prstGeom>
          <a:solidFill>
            <a:srgbClr val="2671BD"/>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800" b="1">
                <a:solidFill>
                  <a:schemeClr val="bg2"/>
                </a:solidFill>
              </a:rPr>
              <a:t>SENDER</a:t>
            </a:r>
          </a:p>
        </p:txBody>
      </p:sp>
      <p:pic>
        <p:nvPicPr>
          <p:cNvPr id="18" name="Picture 3" descr="Graphical user interface, application&#10;&#10;Description automatically generated">
            <a:extLst>
              <a:ext uri="{FF2B5EF4-FFF2-40B4-BE49-F238E27FC236}">
                <a16:creationId xmlns:a16="http://schemas.microsoft.com/office/drawing/2014/main" id="{E5CA5A25-D852-420E-95C6-5755AE8AF71F}"/>
              </a:ext>
            </a:extLst>
          </p:cNvPr>
          <p:cNvPicPr>
            <a:picLocks noChangeAspect="1"/>
          </p:cNvPicPr>
          <p:nvPr/>
        </p:nvPicPr>
        <p:blipFill>
          <a:blip r:embed="rId3"/>
          <a:stretch>
            <a:fillRect/>
          </a:stretch>
        </p:blipFill>
        <p:spPr>
          <a:xfrm>
            <a:off x="10797987" y="5764858"/>
            <a:ext cx="1229571" cy="946943"/>
          </a:xfrm>
          <a:prstGeom prst="rect">
            <a:avLst/>
          </a:prstGeom>
        </p:spPr>
      </p:pic>
    </p:spTree>
    <p:extLst>
      <p:ext uri="{BB962C8B-B14F-4D97-AF65-F5344CB8AC3E}">
        <p14:creationId xmlns:p14="http://schemas.microsoft.com/office/powerpoint/2010/main" val="2998684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8E088D-49F0-534F-9957-CAE5B931660B}"/>
              </a:ext>
            </a:extLst>
          </p:cNvPr>
          <p:cNvSpPr/>
          <p:nvPr/>
        </p:nvSpPr>
        <p:spPr>
          <a:xfrm>
            <a:off x="479685" y="3429000"/>
            <a:ext cx="11347553" cy="34289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v</a:t>
            </a:r>
          </a:p>
        </p:txBody>
      </p:sp>
      <p:sp>
        <p:nvSpPr>
          <p:cNvPr id="7" name="Title 6">
            <a:extLst>
              <a:ext uri="{FF2B5EF4-FFF2-40B4-BE49-F238E27FC236}">
                <a16:creationId xmlns:a16="http://schemas.microsoft.com/office/drawing/2014/main" id="{8C5110B1-CE57-9443-B7A1-B8F0B7DCC67A}"/>
              </a:ext>
            </a:extLst>
          </p:cNvPr>
          <p:cNvSpPr>
            <a:spLocks noGrp="1"/>
          </p:cNvSpPr>
          <p:nvPr>
            <p:ph type="title"/>
          </p:nvPr>
        </p:nvSpPr>
        <p:spPr>
          <a:xfrm>
            <a:off x="825166" y="828267"/>
            <a:ext cx="11766884" cy="3090584"/>
          </a:xfrm>
        </p:spPr>
        <p:txBody>
          <a:bodyPr/>
          <a:lstStyle/>
          <a:p>
            <a:pPr marL="0" indent="0"/>
            <a:br>
              <a:rPr lang="en-US"/>
            </a:br>
            <a:r>
              <a:rPr lang="en-US"/>
              <a:t>Part 3: </a:t>
            </a:r>
            <a:br>
              <a:rPr lang="en-US"/>
            </a:br>
            <a:r>
              <a:rPr lang="en-US"/>
              <a:t>Transfer Responsibility of Care</a:t>
            </a:r>
            <a:br>
              <a:rPr lang="en-US"/>
            </a:br>
            <a:endParaRPr lang="en-US"/>
          </a:p>
        </p:txBody>
      </p:sp>
      <p:sp>
        <p:nvSpPr>
          <p:cNvPr id="12" name="Rectangle 11">
            <a:extLst>
              <a:ext uri="{FF2B5EF4-FFF2-40B4-BE49-F238E27FC236}">
                <a16:creationId xmlns:a16="http://schemas.microsoft.com/office/drawing/2014/main" id="{9E876B09-0225-4449-8B88-5A9DF45FDDF9}"/>
              </a:ext>
            </a:extLst>
          </p:cNvPr>
          <p:cNvSpPr/>
          <p:nvPr/>
        </p:nvSpPr>
        <p:spPr>
          <a:xfrm>
            <a:off x="675867" y="3429000"/>
            <a:ext cx="10446418" cy="34289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v</a:t>
            </a:r>
          </a:p>
        </p:txBody>
      </p:sp>
      <p:sp>
        <p:nvSpPr>
          <p:cNvPr id="15" name="Text Placeholder 1">
            <a:extLst>
              <a:ext uri="{FF2B5EF4-FFF2-40B4-BE49-F238E27FC236}">
                <a16:creationId xmlns:a16="http://schemas.microsoft.com/office/drawing/2014/main" id="{D47C365E-C3BF-4E76-B6E5-97841DE8F1B9}"/>
              </a:ext>
            </a:extLst>
          </p:cNvPr>
          <p:cNvSpPr txBox="1">
            <a:spLocks/>
          </p:cNvSpPr>
          <p:nvPr/>
        </p:nvSpPr>
        <p:spPr>
          <a:xfrm>
            <a:off x="5376762" y="3854755"/>
            <a:ext cx="5990071" cy="2782956"/>
          </a:xfrm>
          <a:prstGeom prst="rect">
            <a:avLst/>
          </a:prstGeom>
        </p:spPr>
        <p:txBody>
          <a:bodyPr vert="horz" lIns="0" tIns="0" rIns="0" bIns="0" rtlCol="0">
            <a:noAutofit/>
          </a:bodyPr>
          <a:lstStyle>
            <a:lvl1pPr marL="228584" indent="-228584" algn="l" defTabSz="914332" rtl="0" eaLnBrk="1" latinLnBrk="0" hangingPunct="1">
              <a:lnSpc>
                <a:spcPct val="90000"/>
              </a:lnSpc>
              <a:spcBef>
                <a:spcPts val="1000"/>
              </a:spcBef>
              <a:spcAft>
                <a:spcPts val="400"/>
              </a:spcAft>
              <a:buFont typeface="Arial" panose="020B0604020202020204" pitchFamily="34" charset="0"/>
              <a:buChar char="•"/>
              <a:defRPr sz="2400" kern="1200">
                <a:solidFill>
                  <a:schemeClr val="tx1"/>
                </a:solidFill>
                <a:latin typeface="+mn-lt"/>
                <a:ea typeface="+mn-ea"/>
                <a:cs typeface="+mn-cs"/>
              </a:defRPr>
            </a:lvl1pPr>
            <a:lvl2pPr marL="685750" indent="-228584" algn="l" defTabSz="914332" rtl="0" eaLnBrk="1" latinLnBrk="0" hangingPunct="1">
              <a:lnSpc>
                <a:spcPct val="90000"/>
              </a:lnSpc>
              <a:spcBef>
                <a:spcPts val="500"/>
              </a:spcBef>
              <a:spcAft>
                <a:spcPts val="400"/>
              </a:spcAft>
              <a:buFont typeface="Arial" panose="020B0604020202020204" pitchFamily="34" charset="0"/>
              <a:buChar char="•"/>
              <a:defRPr sz="1800" kern="1200">
                <a:solidFill>
                  <a:schemeClr val="tx1"/>
                </a:solidFill>
                <a:latin typeface="+mn-lt"/>
                <a:ea typeface="+mn-ea"/>
                <a:cs typeface="+mn-cs"/>
              </a:defRPr>
            </a:lvl2pPr>
            <a:lvl3pPr marL="1142914" indent="-228584" algn="l" defTabSz="914332" rtl="0" eaLnBrk="1" latinLnBrk="0" hangingPunct="1">
              <a:lnSpc>
                <a:spcPct val="90000"/>
              </a:lnSpc>
              <a:spcBef>
                <a:spcPts val="500"/>
              </a:spcBef>
              <a:spcAft>
                <a:spcPts val="400"/>
              </a:spcAft>
              <a:buFont typeface="Arial" panose="020B0604020202020204" pitchFamily="34" charset="0"/>
              <a:buChar char="•"/>
              <a:defRPr sz="1600" kern="1200">
                <a:solidFill>
                  <a:schemeClr val="tx1"/>
                </a:solidFill>
                <a:latin typeface="+mn-lt"/>
                <a:ea typeface="+mn-ea"/>
                <a:cs typeface="+mn-cs"/>
              </a:defRPr>
            </a:lvl3pPr>
            <a:lvl4pPr marL="1600080" indent="-228584" algn="l" defTabSz="914332" rtl="0" eaLnBrk="1" latinLnBrk="0" hangingPunct="1">
              <a:lnSpc>
                <a:spcPct val="90000"/>
              </a:lnSpc>
              <a:spcBef>
                <a:spcPts val="500"/>
              </a:spcBef>
              <a:buFont typeface="Arial" panose="020B0604020202020204" pitchFamily="34" charset="0"/>
              <a:buChar char="•"/>
              <a:defRPr sz="1800" kern="1200">
                <a:solidFill>
                  <a:srgbClr val="00B050"/>
                </a:solidFill>
                <a:latin typeface="+mn-lt"/>
                <a:ea typeface="+mn-ea"/>
                <a:cs typeface="+mn-cs"/>
              </a:defRPr>
            </a:lvl4pPr>
            <a:lvl5pPr marL="2057247" indent="-228584" algn="l" defTabSz="914332" rtl="0" eaLnBrk="1" latinLnBrk="0" hangingPunct="1">
              <a:lnSpc>
                <a:spcPct val="90000"/>
              </a:lnSpc>
              <a:spcBef>
                <a:spcPts val="500"/>
              </a:spcBef>
              <a:buFont typeface="Arial" panose="020B0604020202020204" pitchFamily="34" charset="0"/>
              <a:buChar char="•"/>
              <a:defRPr sz="1800" kern="1200">
                <a:solidFill>
                  <a:srgbClr val="00B050"/>
                </a:solidFill>
                <a:latin typeface="+mn-lt"/>
                <a:ea typeface="+mn-ea"/>
                <a:cs typeface="+mn-cs"/>
              </a:defRPr>
            </a:lvl5pPr>
            <a:lvl6pPr marL="2514412" indent="-228584" algn="l" defTabSz="91433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578" indent="-228584" algn="l" defTabSz="91433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744" indent="-228584" algn="l" defTabSz="91433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910" indent="-228584" algn="l" defTabSz="91433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200">
                <a:latin typeface="Arial" panose="020B0604020202020204" pitchFamily="34" charset="0"/>
                <a:cs typeface="Arial" panose="020B0604020202020204" pitchFamily="34" charset="0"/>
              </a:rPr>
              <a:t>This is a new concept but is </a:t>
            </a:r>
            <a:r>
              <a:rPr lang="en-US" sz="3200" b="1">
                <a:latin typeface="Arial" panose="020B0604020202020204" pitchFamily="34" charset="0"/>
                <a:cs typeface="Arial" panose="020B0604020202020204" pitchFamily="34" charset="0"/>
              </a:rPr>
              <a:t>just as important </a:t>
            </a:r>
            <a:r>
              <a:rPr lang="en-US" sz="3200">
                <a:latin typeface="Arial" panose="020B0604020202020204" pitchFamily="34" charset="0"/>
                <a:cs typeface="Arial" panose="020B0604020202020204" pitchFamily="34" charset="0"/>
              </a:rPr>
              <a:t>as communicating and documenting the patient information.</a:t>
            </a:r>
          </a:p>
        </p:txBody>
      </p:sp>
      <p:sp>
        <p:nvSpPr>
          <p:cNvPr id="13" name="TextBox 12">
            <a:extLst>
              <a:ext uri="{FF2B5EF4-FFF2-40B4-BE49-F238E27FC236}">
                <a16:creationId xmlns:a16="http://schemas.microsoft.com/office/drawing/2014/main" id="{B9A082D4-576E-3445-852B-FF7AEEA93545}"/>
              </a:ext>
            </a:extLst>
          </p:cNvPr>
          <p:cNvSpPr txBox="1"/>
          <p:nvPr/>
        </p:nvSpPr>
        <p:spPr>
          <a:xfrm>
            <a:off x="732571" y="3647396"/>
            <a:ext cx="518197" cy="584775"/>
          </a:xfrm>
          <a:prstGeom prst="rect">
            <a:avLst/>
          </a:prstGeom>
          <a:noFill/>
        </p:spPr>
        <p:txBody>
          <a:bodyPr wrap="square" rtlCol="0">
            <a:spAutoFit/>
          </a:bodyPr>
          <a:lstStyle/>
          <a:p>
            <a:pPr algn="ctr"/>
            <a:r>
              <a:rPr lang="en-US" sz="3200" b="1">
                <a:solidFill>
                  <a:schemeClr val="bg2"/>
                </a:solidFill>
              </a:rPr>
              <a:t>3</a:t>
            </a:r>
          </a:p>
        </p:txBody>
      </p:sp>
      <p:pic>
        <p:nvPicPr>
          <p:cNvPr id="9" name="Picture 8">
            <a:extLst>
              <a:ext uri="{FF2B5EF4-FFF2-40B4-BE49-F238E27FC236}">
                <a16:creationId xmlns:a16="http://schemas.microsoft.com/office/drawing/2014/main" id="{DAF06CB0-EEF0-423F-835C-6C7B2CBF677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32571" y="3658679"/>
            <a:ext cx="3781780" cy="2926218"/>
          </a:xfrm>
          <a:prstGeom prst="rect">
            <a:avLst/>
          </a:prstGeom>
        </p:spPr>
      </p:pic>
    </p:spTree>
    <p:extLst>
      <p:ext uri="{BB962C8B-B14F-4D97-AF65-F5344CB8AC3E}">
        <p14:creationId xmlns:p14="http://schemas.microsoft.com/office/powerpoint/2010/main" val="1490092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3">
            <a:extLst>
              <a:ext uri="{FF2B5EF4-FFF2-40B4-BE49-F238E27FC236}">
                <a16:creationId xmlns:a16="http://schemas.microsoft.com/office/drawing/2014/main" id="{3D915575-0394-884E-A1E6-F214D6DC5FE5}"/>
              </a:ext>
            </a:extLst>
          </p:cNvPr>
          <p:cNvSpPr>
            <a:spLocks noGrp="1"/>
          </p:cNvSpPr>
          <p:nvPr>
            <p:ph type="title"/>
          </p:nvPr>
        </p:nvSpPr>
        <p:spPr/>
        <p:txBody>
          <a:bodyPr>
            <a:noAutofit/>
          </a:bodyPr>
          <a:lstStyle/>
          <a:p>
            <a:r>
              <a:rPr lang="en-US"/>
              <a:t>Transfer Responsibility of Care</a:t>
            </a:r>
          </a:p>
        </p:txBody>
      </p:sp>
      <p:sp>
        <p:nvSpPr>
          <p:cNvPr id="8" name="Triangle 7">
            <a:extLst>
              <a:ext uri="{FF2B5EF4-FFF2-40B4-BE49-F238E27FC236}">
                <a16:creationId xmlns:a16="http://schemas.microsoft.com/office/drawing/2014/main" id="{A0A6AB54-235C-864B-B936-B8C05C795A80}"/>
              </a:ext>
            </a:extLst>
          </p:cNvPr>
          <p:cNvSpPr/>
          <p:nvPr/>
        </p:nvSpPr>
        <p:spPr>
          <a:xfrm rot="5400000">
            <a:off x="2589321" y="3457628"/>
            <a:ext cx="6051490" cy="749254"/>
          </a:xfrm>
          <a:prstGeom prst="triangle">
            <a:avLst/>
          </a:prstGeom>
          <a:solidFill>
            <a:schemeClr val="bg1">
              <a:lumMod val="1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5A64550-FC3A-4469-9CE0-E3BA376166C1}"/>
              </a:ext>
            </a:extLst>
          </p:cNvPr>
          <p:cNvSpPr txBox="1"/>
          <p:nvPr/>
        </p:nvSpPr>
        <p:spPr>
          <a:xfrm>
            <a:off x="3673161" y="6241841"/>
            <a:ext cx="4395452" cy="369332"/>
          </a:xfrm>
          <a:prstGeom prst="rect">
            <a:avLst/>
          </a:prstGeom>
          <a:noFill/>
        </p:spPr>
        <p:txBody>
          <a:bodyPr wrap="square">
            <a:spAutoFit/>
          </a:bodyPr>
          <a:lstStyle/>
          <a:p>
            <a:pPr algn="ctr"/>
            <a:r>
              <a:rPr lang="en-US" sz="1800" b="1">
                <a:solidFill>
                  <a:schemeClr val="bg2"/>
                </a:solidFill>
              </a:rPr>
              <a:t>DRAFT – NOT FOR DISTRIBUTION </a:t>
            </a:r>
          </a:p>
        </p:txBody>
      </p:sp>
      <p:pic>
        <p:nvPicPr>
          <p:cNvPr id="5" name="Picture 4" descr="A picture containing outdoor, sky, beach, aircraft&#10;&#10;Description automatically generated">
            <a:extLst>
              <a:ext uri="{FF2B5EF4-FFF2-40B4-BE49-F238E27FC236}">
                <a16:creationId xmlns:a16="http://schemas.microsoft.com/office/drawing/2014/main" id="{30DDEFDC-01F6-4CAA-B780-F303096247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54439"/>
            <a:ext cx="12192000" cy="6000602"/>
          </a:xfrm>
          <a:prstGeom prst="rect">
            <a:avLst/>
          </a:prstGeom>
        </p:spPr>
      </p:pic>
      <p:sp>
        <p:nvSpPr>
          <p:cNvPr id="9" name="Rectangle 8">
            <a:extLst>
              <a:ext uri="{FF2B5EF4-FFF2-40B4-BE49-F238E27FC236}">
                <a16:creationId xmlns:a16="http://schemas.microsoft.com/office/drawing/2014/main" id="{9C1F3CD4-DCE4-B846-9741-C3F2F144577F}"/>
              </a:ext>
            </a:extLst>
          </p:cNvPr>
          <p:cNvSpPr/>
          <p:nvPr/>
        </p:nvSpPr>
        <p:spPr>
          <a:xfrm>
            <a:off x="0" y="854439"/>
            <a:ext cx="5241472" cy="6000601"/>
          </a:xfrm>
          <a:prstGeom prst="rect">
            <a:avLst/>
          </a:prstGeom>
          <a:solidFill>
            <a:schemeClr val="bg1">
              <a:lumMod val="1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548640" rIns="822960" rtlCol="0" anchor="ctr"/>
          <a:lstStyle/>
          <a:p>
            <a:r>
              <a:rPr lang="en-US" sz="2800">
                <a:solidFill>
                  <a:schemeClr val="bg2"/>
                </a:solidFill>
              </a:rPr>
              <a:t>Clearly and explicitly </a:t>
            </a:r>
            <a:r>
              <a:rPr lang="en-US" sz="2800" b="1">
                <a:solidFill>
                  <a:schemeClr val="bg2"/>
                </a:solidFill>
              </a:rPr>
              <a:t>transfer responsibility </a:t>
            </a:r>
            <a:r>
              <a:rPr lang="en-US" sz="2800">
                <a:solidFill>
                  <a:schemeClr val="bg2"/>
                </a:solidFill>
              </a:rPr>
              <a:t>of patient care to:</a:t>
            </a:r>
          </a:p>
          <a:p>
            <a:pPr marL="457200" indent="-457200">
              <a:buFont typeface="Arial" panose="020B0604020202020204" pitchFamily="34" charset="0"/>
              <a:buChar char="•"/>
            </a:pPr>
            <a:r>
              <a:rPr lang="en-US" sz="2400">
                <a:solidFill>
                  <a:schemeClr val="bg2"/>
                </a:solidFill>
              </a:rPr>
              <a:t>Mitigate “diffusion of responsibility” phenomenon.</a:t>
            </a:r>
          </a:p>
          <a:p>
            <a:pPr marL="457200" indent="-457200">
              <a:buFont typeface="Arial" panose="020B0604020202020204" pitchFamily="34" charset="0"/>
              <a:buChar char="•"/>
            </a:pPr>
            <a:r>
              <a:rPr lang="en-US" sz="2400">
                <a:solidFill>
                  <a:schemeClr val="bg2"/>
                </a:solidFill>
              </a:rPr>
              <a:t>Ensure accountability for patient care.</a:t>
            </a:r>
          </a:p>
          <a:p>
            <a:endParaRPr lang="en-US" sz="2400" b="0" i="0">
              <a:solidFill>
                <a:schemeClr val="bg2"/>
              </a:solidFill>
              <a:effectLst/>
              <a:latin typeface="Arial" panose="020B0604020202020204" pitchFamily="34" charset="0"/>
            </a:endParaRPr>
          </a:p>
          <a:p>
            <a:r>
              <a:rPr lang="en-US" sz="2000" b="0" i="0">
                <a:solidFill>
                  <a:schemeClr val="bg2"/>
                </a:solidFill>
                <a:effectLst/>
                <a:latin typeface="Arial" panose="020B0604020202020204" pitchFamily="34" charset="0"/>
              </a:rPr>
              <a:t>“You have the patient.” (says the sender)</a:t>
            </a:r>
            <a:br>
              <a:rPr lang="en-US" sz="2000">
                <a:solidFill>
                  <a:schemeClr val="bg2"/>
                </a:solidFill>
              </a:rPr>
            </a:br>
            <a:r>
              <a:rPr lang="en-US" sz="2000" b="0" i="0">
                <a:solidFill>
                  <a:schemeClr val="bg2"/>
                </a:solidFill>
                <a:effectLst/>
                <a:latin typeface="Arial" panose="020B0604020202020204" pitchFamily="34" charset="0"/>
              </a:rPr>
              <a:t>“Good copy, the patient is mine.” (says the receiver)</a:t>
            </a:r>
            <a:br>
              <a:rPr lang="en-US" sz="2000">
                <a:solidFill>
                  <a:schemeClr val="bg2"/>
                </a:solidFill>
              </a:rPr>
            </a:br>
            <a:r>
              <a:rPr lang="en-US" sz="2000" b="0" i="0">
                <a:solidFill>
                  <a:schemeClr val="bg2"/>
                </a:solidFill>
                <a:effectLst/>
                <a:latin typeface="Arial" panose="020B0604020202020204" pitchFamily="34" charset="0"/>
              </a:rPr>
              <a:t>“The patient is yours.” (says the sender)</a:t>
            </a:r>
            <a:endParaRPr lang="en-US" sz="2400">
              <a:solidFill>
                <a:schemeClr val="bg2"/>
              </a:solidFill>
            </a:endParaRPr>
          </a:p>
          <a:p>
            <a:endParaRPr lang="en-US" sz="3200">
              <a:solidFill>
                <a:srgbClr val="414042"/>
              </a:solidFill>
            </a:endParaRPr>
          </a:p>
        </p:txBody>
      </p:sp>
      <p:pic>
        <p:nvPicPr>
          <p:cNvPr id="10" name="Picture 9">
            <a:extLst>
              <a:ext uri="{FF2B5EF4-FFF2-40B4-BE49-F238E27FC236}">
                <a16:creationId xmlns:a16="http://schemas.microsoft.com/office/drawing/2014/main" id="{539FC6DF-7DF1-4D80-89D2-2AADA19ABB44}"/>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0714007" y="5724604"/>
            <a:ext cx="1340228" cy="1037025"/>
          </a:xfrm>
          <a:prstGeom prst="rect">
            <a:avLst/>
          </a:prstGeom>
        </p:spPr>
      </p:pic>
    </p:spTree>
    <p:extLst>
      <p:ext uri="{BB962C8B-B14F-4D97-AF65-F5344CB8AC3E}">
        <p14:creationId xmlns:p14="http://schemas.microsoft.com/office/powerpoint/2010/main" val="750820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1BC9C7-7A9B-514A-9D97-346ECF43BC15}"/>
              </a:ext>
            </a:extLst>
          </p:cNvPr>
          <p:cNvSpPr/>
          <p:nvPr/>
        </p:nvSpPr>
        <p:spPr>
          <a:xfrm>
            <a:off x="190500" y="2133600"/>
            <a:ext cx="11836400" cy="2295904"/>
          </a:xfrm>
          <a:prstGeom prst="rect">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E5BF41-501C-784F-9FC2-C682D286C821}"/>
              </a:ext>
            </a:extLst>
          </p:cNvPr>
          <p:cNvSpPr>
            <a:spLocks noGrp="1"/>
          </p:cNvSpPr>
          <p:nvPr>
            <p:ph type="title"/>
          </p:nvPr>
        </p:nvSpPr>
        <p:spPr/>
        <p:txBody>
          <a:bodyPr>
            <a:normAutofit/>
          </a:bodyPr>
          <a:lstStyle/>
          <a:p>
            <a:r>
              <a:rPr lang="en-US"/>
              <a:t>Review: Successful Patient Handoff</a:t>
            </a:r>
          </a:p>
        </p:txBody>
      </p:sp>
      <p:sp>
        <p:nvSpPr>
          <p:cNvPr id="3" name="Text Placeholder 4">
            <a:extLst>
              <a:ext uri="{FF2B5EF4-FFF2-40B4-BE49-F238E27FC236}">
                <a16:creationId xmlns:a16="http://schemas.microsoft.com/office/drawing/2014/main" id="{B67A2F00-7F49-E74F-B712-98B4729977E0}"/>
              </a:ext>
            </a:extLst>
          </p:cNvPr>
          <p:cNvSpPr txBox="1">
            <a:spLocks/>
          </p:cNvSpPr>
          <p:nvPr/>
        </p:nvSpPr>
        <p:spPr>
          <a:xfrm>
            <a:off x="337524" y="1071564"/>
            <a:ext cx="11516951" cy="682573"/>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1800"/>
              </a:spcAft>
              <a:buNone/>
            </a:pPr>
            <a:r>
              <a:rPr lang="en-US" b="1">
                <a:solidFill>
                  <a:schemeClr val="accent1"/>
                </a:solidFill>
              </a:rPr>
              <a:t>Three parts of a successful handoff: </a:t>
            </a:r>
            <a:br>
              <a:rPr lang="en-US" b="1">
                <a:solidFill>
                  <a:schemeClr val="accent1"/>
                </a:solidFill>
              </a:rPr>
            </a:br>
            <a:r>
              <a:rPr lang="en-US">
                <a:solidFill>
                  <a:schemeClr val="tx1"/>
                </a:solidFill>
              </a:rPr>
              <a:t>document, communicate, and transfer </a:t>
            </a:r>
          </a:p>
        </p:txBody>
      </p:sp>
      <p:sp>
        <p:nvSpPr>
          <p:cNvPr id="21" name="Text Placeholder 4">
            <a:extLst>
              <a:ext uri="{FF2B5EF4-FFF2-40B4-BE49-F238E27FC236}">
                <a16:creationId xmlns:a16="http://schemas.microsoft.com/office/drawing/2014/main" id="{6E55BF9E-745F-5E44-8C7F-ED25002B2D78}"/>
              </a:ext>
            </a:extLst>
          </p:cNvPr>
          <p:cNvSpPr txBox="1">
            <a:spLocks/>
          </p:cNvSpPr>
          <p:nvPr/>
        </p:nvSpPr>
        <p:spPr>
          <a:xfrm>
            <a:off x="4890932" y="4533740"/>
            <a:ext cx="2700802" cy="1640559"/>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1800"/>
              </a:spcAft>
              <a:buNone/>
            </a:pPr>
            <a:r>
              <a:rPr lang="en-US" sz="2000">
                <a:solidFill>
                  <a:schemeClr val="tx1"/>
                </a:solidFill>
              </a:rPr>
              <a:t>Use the </a:t>
            </a:r>
            <a:r>
              <a:rPr lang="en-US" sz="2000">
                <a:solidFill>
                  <a:schemeClr val="accent1"/>
                </a:solidFill>
              </a:rPr>
              <a:t>M.I.S.T </a:t>
            </a:r>
            <a:br>
              <a:rPr lang="en-US" sz="2000">
                <a:solidFill>
                  <a:schemeClr val="tx1"/>
                </a:solidFill>
              </a:rPr>
            </a:br>
            <a:r>
              <a:rPr lang="en-US" sz="2000">
                <a:solidFill>
                  <a:schemeClr val="tx1"/>
                </a:solidFill>
              </a:rPr>
              <a:t>verbal report. </a:t>
            </a:r>
          </a:p>
        </p:txBody>
      </p:sp>
      <p:sp>
        <p:nvSpPr>
          <p:cNvPr id="22" name="Text Placeholder 4">
            <a:extLst>
              <a:ext uri="{FF2B5EF4-FFF2-40B4-BE49-F238E27FC236}">
                <a16:creationId xmlns:a16="http://schemas.microsoft.com/office/drawing/2014/main" id="{722604C3-9ECC-4D4B-8ABA-71DDB5FFA24A}"/>
              </a:ext>
            </a:extLst>
          </p:cNvPr>
          <p:cNvSpPr txBox="1">
            <a:spLocks/>
          </p:cNvSpPr>
          <p:nvPr/>
        </p:nvSpPr>
        <p:spPr>
          <a:xfrm>
            <a:off x="8753350" y="4533740"/>
            <a:ext cx="2700802" cy="2279644"/>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1800"/>
              </a:spcAft>
              <a:buNone/>
            </a:pPr>
            <a:r>
              <a:rPr lang="en-US" sz="2000">
                <a:solidFill>
                  <a:schemeClr val="tx1"/>
                </a:solidFill>
              </a:rPr>
              <a:t>Explicitly say “</a:t>
            </a:r>
            <a:r>
              <a:rPr lang="en-US" sz="2000">
                <a:solidFill>
                  <a:schemeClr val="accent1"/>
                </a:solidFill>
              </a:rPr>
              <a:t>The patient is yours/mine.</a:t>
            </a:r>
            <a:r>
              <a:rPr lang="en-US" sz="2000">
                <a:solidFill>
                  <a:schemeClr val="tx1"/>
                </a:solidFill>
              </a:rPr>
              <a:t>”</a:t>
            </a:r>
          </a:p>
        </p:txBody>
      </p:sp>
      <p:sp>
        <p:nvSpPr>
          <p:cNvPr id="24" name="Text Placeholder 4">
            <a:extLst>
              <a:ext uri="{FF2B5EF4-FFF2-40B4-BE49-F238E27FC236}">
                <a16:creationId xmlns:a16="http://schemas.microsoft.com/office/drawing/2014/main" id="{FD8D4C64-7E29-6B4F-AA49-37043B207E94}"/>
              </a:ext>
            </a:extLst>
          </p:cNvPr>
          <p:cNvSpPr txBox="1">
            <a:spLocks/>
          </p:cNvSpPr>
          <p:nvPr/>
        </p:nvSpPr>
        <p:spPr>
          <a:xfrm>
            <a:off x="914400" y="4533740"/>
            <a:ext cx="2524252" cy="1294275"/>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1800"/>
              </a:spcAft>
              <a:buNone/>
            </a:pPr>
            <a:r>
              <a:rPr lang="en-US" sz="2000">
                <a:solidFill>
                  <a:schemeClr val="tx1"/>
                </a:solidFill>
              </a:rPr>
              <a:t>Use the </a:t>
            </a:r>
            <a:r>
              <a:rPr lang="en-US" sz="2000">
                <a:solidFill>
                  <a:schemeClr val="accent1"/>
                </a:solidFill>
              </a:rPr>
              <a:t>TCCC Card </a:t>
            </a:r>
            <a:r>
              <a:rPr lang="en-US" sz="2000">
                <a:solidFill>
                  <a:schemeClr val="tx1"/>
                </a:solidFill>
              </a:rPr>
              <a:t>to document.</a:t>
            </a:r>
          </a:p>
        </p:txBody>
      </p:sp>
      <p:pic>
        <p:nvPicPr>
          <p:cNvPr id="11" name="Picture 10">
            <a:extLst>
              <a:ext uri="{FF2B5EF4-FFF2-40B4-BE49-F238E27FC236}">
                <a16:creationId xmlns:a16="http://schemas.microsoft.com/office/drawing/2014/main" id="{DB2EB816-9F4F-47CA-AA7F-38FE06A5C445}"/>
              </a:ext>
            </a:extLst>
          </p:cNvPr>
          <p:cNvPicPr>
            <a:picLocks noChangeAspect="1"/>
          </p:cNvPicPr>
          <p:nvPr/>
        </p:nvPicPr>
        <p:blipFill rotWithShape="1">
          <a:blip r:embed="rId3">
            <a:extLst>
              <a:ext uri="{28A0092B-C50C-407E-A947-70E740481C1C}">
                <a14:useLocalDpi xmlns:a14="http://schemas.microsoft.com/office/drawing/2010/main" val="0"/>
              </a:ext>
            </a:extLst>
          </a:blip>
          <a:srcRect b="33800"/>
          <a:stretch/>
        </p:blipFill>
        <p:spPr>
          <a:xfrm>
            <a:off x="4281338" y="2335366"/>
            <a:ext cx="3660093" cy="1874833"/>
          </a:xfrm>
          <a:prstGeom prst="rect">
            <a:avLst/>
          </a:prstGeom>
        </p:spPr>
      </p:pic>
      <p:pic>
        <p:nvPicPr>
          <p:cNvPr id="12" name="Picture 11">
            <a:extLst>
              <a:ext uri="{FF2B5EF4-FFF2-40B4-BE49-F238E27FC236}">
                <a16:creationId xmlns:a16="http://schemas.microsoft.com/office/drawing/2014/main" id="{842AD59F-422A-442D-8078-65C8C6B2CB76}"/>
              </a:ext>
            </a:extLst>
          </p:cNvPr>
          <p:cNvPicPr>
            <a:picLocks noChangeAspect="1"/>
          </p:cNvPicPr>
          <p:nvPr/>
        </p:nvPicPr>
        <p:blipFill rotWithShape="1">
          <a:blip r:embed="rId4">
            <a:extLst>
              <a:ext uri="{28A0092B-C50C-407E-A947-70E740481C1C}">
                <a14:useLocalDpi xmlns:a14="http://schemas.microsoft.com/office/drawing/2010/main" val="0"/>
              </a:ext>
            </a:extLst>
          </a:blip>
          <a:srcRect b="33503"/>
          <a:stretch/>
        </p:blipFill>
        <p:spPr>
          <a:xfrm>
            <a:off x="341982" y="2350723"/>
            <a:ext cx="3660094" cy="1883252"/>
          </a:xfrm>
          <a:prstGeom prst="rect">
            <a:avLst/>
          </a:prstGeom>
        </p:spPr>
      </p:pic>
      <p:pic>
        <p:nvPicPr>
          <p:cNvPr id="13" name="Picture 12">
            <a:extLst>
              <a:ext uri="{FF2B5EF4-FFF2-40B4-BE49-F238E27FC236}">
                <a16:creationId xmlns:a16="http://schemas.microsoft.com/office/drawing/2014/main" id="{EDED96BB-86BD-44B5-AFB1-D8C7AE52E744}"/>
              </a:ext>
            </a:extLst>
          </p:cNvPr>
          <p:cNvPicPr>
            <a:picLocks noChangeAspect="1"/>
          </p:cNvPicPr>
          <p:nvPr/>
        </p:nvPicPr>
        <p:blipFill rotWithShape="1">
          <a:blip r:embed="rId5">
            <a:extLst>
              <a:ext uri="{28A0092B-C50C-407E-A947-70E740481C1C}">
                <a14:useLocalDpi xmlns:a14="http://schemas.microsoft.com/office/drawing/2010/main" val="0"/>
              </a:ext>
            </a:extLst>
          </a:blip>
          <a:srcRect b="33800"/>
          <a:stretch/>
        </p:blipFill>
        <p:spPr>
          <a:xfrm>
            <a:off x="8220694" y="2330943"/>
            <a:ext cx="3660093" cy="1874833"/>
          </a:xfrm>
          <a:prstGeom prst="rect">
            <a:avLst/>
          </a:prstGeom>
        </p:spPr>
      </p:pic>
    </p:spTree>
    <p:extLst>
      <p:ext uri="{BB962C8B-B14F-4D97-AF65-F5344CB8AC3E}">
        <p14:creationId xmlns:p14="http://schemas.microsoft.com/office/powerpoint/2010/main" val="1027731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24">
                                            <p:txEl>
                                              <p:pRg st="0" end="0"/>
                                            </p:txEl>
                                          </p:spTgt>
                                        </p:tgtEl>
                                        <p:attrNameLst>
                                          <p:attrName>style.visibility</p:attrName>
                                        </p:attrNameLst>
                                      </p:cBhvr>
                                      <p:to>
                                        <p:strVal val="visible"/>
                                      </p:to>
                                    </p:set>
                                    <p:anim calcmode="lin" valueType="num">
                                      <p:cBhvr additive="base">
                                        <p:cTn id="13" dur="500"/>
                                        <p:tgtEl>
                                          <p:spTgt spid="24">
                                            <p:txEl>
                                              <p:pRg st="0" end="0"/>
                                            </p:txEl>
                                          </p:spTgt>
                                        </p:tgtEl>
                                        <p:attrNameLst>
                                          <p:attrName>ppt_y</p:attrName>
                                        </p:attrNameLst>
                                      </p:cBhvr>
                                      <p:tavLst>
                                        <p:tav tm="0">
                                          <p:val>
                                            <p:strVal val="#ppt_y+#ppt_h*1.125000"/>
                                          </p:val>
                                        </p:tav>
                                        <p:tav tm="100000">
                                          <p:val>
                                            <p:strVal val="#ppt_y"/>
                                          </p:val>
                                        </p:tav>
                                      </p:tavLst>
                                    </p:anim>
                                    <p:animEffect transition="in" filter="wipe(up)">
                                      <p:cBhvr>
                                        <p:cTn id="14" dur="500"/>
                                        <p:tgtEl>
                                          <p:spTgt spid="24">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21">
                                            <p:txEl>
                                              <p:pRg st="0" end="0"/>
                                            </p:txEl>
                                          </p:spTgt>
                                        </p:tgtEl>
                                        <p:attrNameLst>
                                          <p:attrName>style.visibility</p:attrName>
                                        </p:attrNameLst>
                                      </p:cBhvr>
                                      <p:to>
                                        <p:strVal val="visible"/>
                                      </p:to>
                                    </p:set>
                                    <p:anim calcmode="lin" valueType="num">
                                      <p:cBhvr additive="base">
                                        <p:cTn id="19" dur="500"/>
                                        <p:tgtEl>
                                          <p:spTgt spid="21">
                                            <p:txEl>
                                              <p:pRg st="0" end="0"/>
                                            </p:txEl>
                                          </p:spTgt>
                                        </p:tgtEl>
                                        <p:attrNameLst>
                                          <p:attrName>ppt_y</p:attrName>
                                        </p:attrNameLst>
                                      </p:cBhvr>
                                      <p:tavLst>
                                        <p:tav tm="0">
                                          <p:val>
                                            <p:strVal val="#ppt_y+#ppt_h*1.125000"/>
                                          </p:val>
                                        </p:tav>
                                        <p:tav tm="100000">
                                          <p:val>
                                            <p:strVal val="#ppt_y"/>
                                          </p:val>
                                        </p:tav>
                                      </p:tavLst>
                                    </p:anim>
                                    <p:animEffect transition="in" filter="wipe(up)">
                                      <p:cBhvr>
                                        <p:cTn id="20" dur="500"/>
                                        <p:tgtEl>
                                          <p:spTgt spid="21">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22">
                                            <p:txEl>
                                              <p:pRg st="0" end="0"/>
                                            </p:txEl>
                                          </p:spTgt>
                                        </p:tgtEl>
                                        <p:attrNameLst>
                                          <p:attrName>style.visibility</p:attrName>
                                        </p:attrNameLst>
                                      </p:cBhvr>
                                      <p:to>
                                        <p:strVal val="visible"/>
                                      </p:to>
                                    </p:set>
                                    <p:anim calcmode="lin" valueType="num">
                                      <p:cBhvr additive="base">
                                        <p:cTn id="25" dur="500"/>
                                        <p:tgtEl>
                                          <p:spTgt spid="22">
                                            <p:txEl>
                                              <p:pRg st="0" end="0"/>
                                            </p:txEl>
                                          </p:spTgt>
                                        </p:tgtEl>
                                        <p:attrNameLst>
                                          <p:attrName>ppt_y</p:attrName>
                                        </p:attrNameLst>
                                      </p:cBhvr>
                                      <p:tavLst>
                                        <p:tav tm="0">
                                          <p:val>
                                            <p:strVal val="#ppt_y+#ppt_h*1.125000"/>
                                          </p:val>
                                        </p:tav>
                                        <p:tav tm="100000">
                                          <p:val>
                                            <p:strVal val="#ppt_y"/>
                                          </p:val>
                                        </p:tav>
                                      </p:tavLst>
                                    </p:anim>
                                    <p:animEffect transition="in" filter="wipe(up)">
                                      <p:cBhvr>
                                        <p:cTn id="26" dur="500"/>
                                        <p:tgtEl>
                                          <p:spTgt spid="2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2" descr="Afghanistan Controversy: Karzai Warns US over Night Raids - DER SPIEGEL">
            <a:extLst>
              <a:ext uri="{FF2B5EF4-FFF2-40B4-BE49-F238E27FC236}">
                <a16:creationId xmlns:a16="http://schemas.microsoft.com/office/drawing/2014/main" id="{E0A92722-0972-D744-BB25-3945FF596B7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1" t="15224" r="2543" b="1842"/>
          <a:stretch/>
        </p:blipFill>
        <p:spPr bwMode="auto">
          <a:xfrm>
            <a:off x="0" y="854439"/>
            <a:ext cx="12192000" cy="6003561"/>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Rectangle 3">
            <a:extLst>
              <a:ext uri="{FF2B5EF4-FFF2-40B4-BE49-F238E27FC236}">
                <a16:creationId xmlns:a16="http://schemas.microsoft.com/office/drawing/2014/main" id="{768A1937-D81A-BA41-868E-BECDDDEB8C42}"/>
              </a:ext>
            </a:extLst>
          </p:cNvPr>
          <p:cNvSpPr/>
          <p:nvPr/>
        </p:nvSpPr>
        <p:spPr>
          <a:xfrm>
            <a:off x="0" y="834887"/>
            <a:ext cx="12192000" cy="6023113"/>
          </a:xfrm>
          <a:prstGeom prst="rect">
            <a:avLst/>
          </a:prstGeom>
          <a:solidFill>
            <a:schemeClr val="bg1">
              <a:lumMod val="10000"/>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FC07C8-E2BF-9D4F-B29D-67DE89F129E7}"/>
              </a:ext>
            </a:extLst>
          </p:cNvPr>
          <p:cNvSpPr>
            <a:spLocks noGrp="1"/>
          </p:cNvSpPr>
          <p:nvPr>
            <p:ph type="title"/>
          </p:nvPr>
        </p:nvSpPr>
        <p:spPr/>
        <p:txBody>
          <a:bodyPr>
            <a:normAutofit/>
          </a:bodyPr>
          <a:lstStyle/>
          <a:p>
            <a:r>
              <a:rPr lang="en-US"/>
              <a:t>“The Perfect Storm” – Patient Handoff </a:t>
            </a:r>
          </a:p>
        </p:txBody>
      </p:sp>
      <p:sp>
        <p:nvSpPr>
          <p:cNvPr id="3" name="Text Placeholder 4">
            <a:extLst>
              <a:ext uri="{FF2B5EF4-FFF2-40B4-BE49-F238E27FC236}">
                <a16:creationId xmlns:a16="http://schemas.microsoft.com/office/drawing/2014/main" id="{F5866FFA-072E-E249-92E6-B8F81DE79926}"/>
              </a:ext>
            </a:extLst>
          </p:cNvPr>
          <p:cNvSpPr txBox="1">
            <a:spLocks/>
          </p:cNvSpPr>
          <p:nvPr/>
        </p:nvSpPr>
        <p:spPr>
          <a:xfrm>
            <a:off x="1546031" y="1141825"/>
            <a:ext cx="9304105" cy="457434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spcAft>
                <a:spcPts val="1800"/>
              </a:spcAft>
            </a:pPr>
            <a:r>
              <a:rPr lang="en-US" sz="2400" b="1">
                <a:solidFill>
                  <a:schemeClr val="bg2"/>
                </a:solidFill>
              </a:rPr>
              <a:t>What were the </a:t>
            </a:r>
            <a:r>
              <a:rPr lang="en-US" sz="2400" b="1">
                <a:solidFill>
                  <a:schemeClr val="accent1"/>
                </a:solidFill>
              </a:rPr>
              <a:t>handoffs</a:t>
            </a:r>
            <a:r>
              <a:rPr lang="en-US" sz="2400" b="1">
                <a:solidFill>
                  <a:schemeClr val="bg2"/>
                </a:solidFill>
              </a:rPr>
              <a:t> during this scenario?</a:t>
            </a:r>
          </a:p>
          <a:p>
            <a:pPr>
              <a:lnSpc>
                <a:spcPct val="150000"/>
              </a:lnSpc>
              <a:spcAft>
                <a:spcPts val="1800"/>
              </a:spcAft>
            </a:pPr>
            <a:r>
              <a:rPr lang="en-US" sz="2400" b="1">
                <a:solidFill>
                  <a:schemeClr val="bg2"/>
                </a:solidFill>
              </a:rPr>
              <a:t>How was the </a:t>
            </a:r>
            <a:r>
              <a:rPr lang="en-US" sz="2400" b="1">
                <a:solidFill>
                  <a:schemeClr val="accent1"/>
                </a:solidFill>
              </a:rPr>
              <a:t>patient information </a:t>
            </a:r>
            <a:r>
              <a:rPr lang="en-US" sz="2400" b="1">
                <a:solidFill>
                  <a:schemeClr val="bg2"/>
                </a:solidFill>
              </a:rPr>
              <a:t>documented? </a:t>
            </a:r>
          </a:p>
          <a:p>
            <a:pPr>
              <a:lnSpc>
                <a:spcPct val="150000"/>
              </a:lnSpc>
              <a:spcAft>
                <a:spcPts val="1800"/>
              </a:spcAft>
            </a:pPr>
            <a:r>
              <a:rPr lang="en-US" sz="2400" b="1">
                <a:solidFill>
                  <a:schemeClr val="bg2"/>
                </a:solidFill>
              </a:rPr>
              <a:t>What type of </a:t>
            </a:r>
            <a:r>
              <a:rPr lang="en-US" sz="2400" b="1">
                <a:solidFill>
                  <a:schemeClr val="accent1"/>
                </a:solidFill>
              </a:rPr>
              <a:t>verbal communication </a:t>
            </a:r>
            <a:r>
              <a:rPr lang="en-US" sz="2400" b="1">
                <a:solidFill>
                  <a:schemeClr val="bg2"/>
                </a:solidFill>
              </a:rPr>
              <a:t>was</a:t>
            </a:r>
            <a:r>
              <a:rPr lang="en-US" sz="2400" b="1">
                <a:solidFill>
                  <a:schemeClr val="accent1"/>
                </a:solidFill>
              </a:rPr>
              <a:t> </a:t>
            </a:r>
            <a:r>
              <a:rPr lang="en-US" sz="2400" b="1">
                <a:solidFill>
                  <a:schemeClr val="bg2"/>
                </a:solidFill>
              </a:rPr>
              <a:t>used?</a:t>
            </a:r>
          </a:p>
          <a:p>
            <a:pPr>
              <a:lnSpc>
                <a:spcPct val="150000"/>
              </a:lnSpc>
              <a:spcAft>
                <a:spcPts val="1800"/>
              </a:spcAft>
            </a:pPr>
            <a:r>
              <a:rPr lang="en-US" sz="2400" b="1">
                <a:solidFill>
                  <a:schemeClr val="bg2"/>
                </a:solidFill>
              </a:rPr>
              <a:t>Was there </a:t>
            </a:r>
            <a:r>
              <a:rPr lang="en-US" sz="2400" b="1">
                <a:solidFill>
                  <a:schemeClr val="accent1"/>
                </a:solidFill>
              </a:rPr>
              <a:t>clear and explicit transfer </a:t>
            </a:r>
            <a:r>
              <a:rPr lang="en-US" sz="2400" b="1">
                <a:solidFill>
                  <a:schemeClr val="bg2"/>
                </a:solidFill>
              </a:rPr>
              <a:t>of responsibility for patient care?</a:t>
            </a:r>
          </a:p>
          <a:p>
            <a:pPr>
              <a:lnSpc>
                <a:spcPct val="150000"/>
              </a:lnSpc>
              <a:spcAft>
                <a:spcPts val="1800"/>
              </a:spcAft>
            </a:pPr>
            <a:r>
              <a:rPr lang="en-US" sz="2400" b="1">
                <a:solidFill>
                  <a:schemeClr val="bg2"/>
                </a:solidFill>
              </a:rPr>
              <a:t>Is there anything that you would have done </a:t>
            </a:r>
            <a:r>
              <a:rPr lang="en-US" sz="2400" b="1">
                <a:solidFill>
                  <a:schemeClr val="accent1"/>
                </a:solidFill>
              </a:rPr>
              <a:t>differently</a:t>
            </a:r>
            <a:r>
              <a:rPr lang="en-US" sz="2400" b="1">
                <a:solidFill>
                  <a:schemeClr val="bg2"/>
                </a:solidFill>
              </a:rPr>
              <a:t>?</a:t>
            </a:r>
            <a:endParaRPr lang="en-US" sz="2000" b="1">
              <a:solidFill>
                <a:schemeClr val="bg2"/>
              </a:solidFill>
            </a:endParaRPr>
          </a:p>
        </p:txBody>
      </p:sp>
    </p:spTree>
    <p:extLst>
      <p:ext uri="{BB962C8B-B14F-4D97-AF65-F5344CB8AC3E}">
        <p14:creationId xmlns:p14="http://schemas.microsoft.com/office/powerpoint/2010/main" val="1800616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ight Arrow 11">
            <a:extLst>
              <a:ext uri="{FF2B5EF4-FFF2-40B4-BE49-F238E27FC236}">
                <a16:creationId xmlns:a16="http://schemas.microsoft.com/office/drawing/2014/main" id="{515ADF99-A229-1E42-959A-15C49664758E}"/>
              </a:ext>
            </a:extLst>
          </p:cNvPr>
          <p:cNvSpPr/>
          <p:nvPr/>
        </p:nvSpPr>
        <p:spPr>
          <a:xfrm>
            <a:off x="220690" y="761500"/>
            <a:ext cx="11702093" cy="5650064"/>
          </a:xfrm>
          <a:prstGeom prst="rightArrow">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E532B6-ACC4-46B4-8A1D-2037E3783FFC}"/>
              </a:ext>
            </a:extLst>
          </p:cNvPr>
          <p:cNvSpPr>
            <a:spLocks noGrp="1"/>
          </p:cNvSpPr>
          <p:nvPr>
            <p:ph type="title"/>
          </p:nvPr>
        </p:nvSpPr>
        <p:spPr/>
        <p:txBody>
          <a:bodyPr/>
          <a:lstStyle/>
          <a:p>
            <a:r>
              <a:rPr lang="en-US"/>
              <a:t>Review</a:t>
            </a:r>
          </a:p>
        </p:txBody>
      </p:sp>
      <p:sp>
        <p:nvSpPr>
          <p:cNvPr id="34" name="TextBox 33">
            <a:extLst>
              <a:ext uri="{FF2B5EF4-FFF2-40B4-BE49-F238E27FC236}">
                <a16:creationId xmlns:a16="http://schemas.microsoft.com/office/drawing/2014/main" id="{72F54262-BB3F-D642-BD01-2090DEB9979B}"/>
              </a:ext>
            </a:extLst>
          </p:cNvPr>
          <p:cNvSpPr txBox="1"/>
          <p:nvPr/>
        </p:nvSpPr>
        <p:spPr>
          <a:xfrm>
            <a:off x="659525" y="1252157"/>
            <a:ext cx="6461252" cy="461665"/>
          </a:xfrm>
          <a:prstGeom prst="rect">
            <a:avLst/>
          </a:prstGeom>
          <a:noFill/>
        </p:spPr>
        <p:txBody>
          <a:bodyPr wrap="square" rtlCol="0">
            <a:spAutoFit/>
          </a:bodyPr>
          <a:lstStyle/>
          <a:p>
            <a:r>
              <a:rPr lang="en-US" sz="2400" b="1">
                <a:latin typeface="Arial" panose="020B0604020202020204" pitchFamily="34" charset="0"/>
                <a:cs typeface="Arial" panose="020B0604020202020204" pitchFamily="34" charset="0"/>
              </a:rPr>
              <a:t>Handoff steps</a:t>
            </a:r>
          </a:p>
        </p:txBody>
      </p:sp>
      <p:grpSp>
        <p:nvGrpSpPr>
          <p:cNvPr id="38" name="Group 37">
            <a:extLst>
              <a:ext uri="{FF2B5EF4-FFF2-40B4-BE49-F238E27FC236}">
                <a16:creationId xmlns:a16="http://schemas.microsoft.com/office/drawing/2014/main" id="{AE774EBF-CFEE-D994-ACD5-74B566C442E6}"/>
              </a:ext>
            </a:extLst>
          </p:cNvPr>
          <p:cNvGrpSpPr/>
          <p:nvPr/>
        </p:nvGrpSpPr>
        <p:grpSpPr>
          <a:xfrm>
            <a:off x="269217" y="3541974"/>
            <a:ext cx="11455398" cy="1989105"/>
            <a:chOff x="177801" y="3204104"/>
            <a:chExt cx="11455398" cy="1989105"/>
          </a:xfrm>
        </p:grpSpPr>
        <p:sp>
          <p:nvSpPr>
            <p:cNvPr id="39" name="Rectangle 38">
              <a:extLst>
                <a:ext uri="{FF2B5EF4-FFF2-40B4-BE49-F238E27FC236}">
                  <a16:creationId xmlns:a16="http://schemas.microsoft.com/office/drawing/2014/main" id="{77B0E8BC-1B03-9904-3C16-4CD104F807C9}"/>
                </a:ext>
              </a:extLst>
            </p:cNvPr>
            <p:cNvSpPr/>
            <p:nvPr/>
          </p:nvSpPr>
          <p:spPr>
            <a:xfrm>
              <a:off x="4043700" y="3812392"/>
              <a:ext cx="1685966" cy="768884"/>
            </a:xfrm>
            <a:prstGeom prst="rect">
              <a:avLst/>
            </a:prstGeom>
            <a:solidFill>
              <a:srgbClr val="FFFFFF"/>
            </a:solidFill>
            <a:ln w="12700" cap="flat" cmpd="sng" algn="ctr">
              <a:solidFill>
                <a:srgbClr val="005581"/>
              </a:solidFill>
              <a:prstDash val="solid"/>
              <a:miter lim="800000"/>
            </a:ln>
            <a:effectLst/>
          </p:spPr>
          <p:txBody>
            <a:bodyPr lIns="274320" tIns="182880" rIns="274320" bIns="182880" rtlCol="0" anchor="t"/>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005581">
                      <a:lumMod val="50000"/>
                    </a:srgbClr>
                  </a:solidFill>
                  <a:effectLst/>
                  <a:uLnTx/>
                  <a:uFillTx/>
                  <a:latin typeface="Arial" panose="020B0604020202020204"/>
                  <a:ea typeface="+mn-ea"/>
                  <a:cs typeface="+mn-cs"/>
                </a:rPr>
                <a:t>Receiver </a:t>
              </a:r>
              <a:r>
                <a:rPr kumimoji="0" lang="en-US" sz="1200" b="1" i="0" u="none" strike="noStrike" kern="0" cap="none" spc="0" normalizeH="0" baseline="0" noProof="0">
                  <a:ln>
                    <a:noFill/>
                  </a:ln>
                  <a:solidFill>
                    <a:srgbClr val="005581">
                      <a:lumMod val="50000"/>
                    </a:srgbClr>
                  </a:solidFill>
                  <a:effectLst/>
                  <a:uLnTx/>
                  <a:uFillTx/>
                  <a:latin typeface="Arial" panose="020B0604020202020204"/>
                  <a:ea typeface="+mn-ea"/>
                  <a:cs typeface="+mn-cs"/>
                </a:rPr>
                <a:t>reads back </a:t>
              </a:r>
              <a:r>
                <a:rPr kumimoji="0" lang="en-US" sz="1200" b="0" i="0" u="none" strike="noStrike" kern="0" cap="none" spc="0" normalizeH="0" baseline="0" noProof="0">
                  <a:ln>
                    <a:noFill/>
                  </a:ln>
                  <a:solidFill>
                    <a:srgbClr val="005581">
                      <a:lumMod val="50000"/>
                    </a:srgbClr>
                  </a:solidFill>
                  <a:effectLst/>
                  <a:uLnTx/>
                  <a:uFillTx/>
                  <a:latin typeface="Arial" panose="020B0604020202020204"/>
                  <a:ea typeface="+mn-ea"/>
                  <a:cs typeface="+mn-cs"/>
                </a:rPr>
                <a:t>&amp; </a:t>
              </a:r>
              <a:r>
                <a:rPr kumimoji="0" lang="en-US" sz="1200" b="1" i="0" u="none" strike="noStrike" kern="0" cap="none" spc="0" normalizeH="0" baseline="0" noProof="0">
                  <a:ln>
                    <a:noFill/>
                  </a:ln>
                  <a:solidFill>
                    <a:srgbClr val="005581">
                      <a:lumMod val="50000"/>
                    </a:srgbClr>
                  </a:solidFill>
                  <a:effectLst/>
                  <a:uLnTx/>
                  <a:uFillTx/>
                  <a:latin typeface="Arial" panose="020B0604020202020204"/>
                  <a:ea typeface="+mn-ea"/>
                  <a:cs typeface="+mn-cs"/>
                </a:rPr>
                <a:t>asks questions </a:t>
              </a:r>
              <a:endParaRPr kumimoji="0" lang="en-US" sz="1200" b="0" i="0" u="none" strike="noStrike" kern="0" cap="none" spc="0" normalizeH="0" baseline="0" noProof="0">
                <a:ln>
                  <a:noFill/>
                </a:ln>
                <a:solidFill>
                  <a:srgbClr val="005581">
                    <a:lumMod val="50000"/>
                  </a:srgbClr>
                </a:solidFill>
                <a:effectLst/>
                <a:uLnTx/>
                <a:uFillTx/>
                <a:latin typeface="Arial" panose="020B0604020202020204"/>
                <a:ea typeface="+mn-ea"/>
                <a:cs typeface="Arial"/>
              </a:endParaRPr>
            </a:p>
          </p:txBody>
        </p:sp>
        <p:sp>
          <p:nvSpPr>
            <p:cNvPr id="40" name="Rectangle 39">
              <a:extLst>
                <a:ext uri="{FF2B5EF4-FFF2-40B4-BE49-F238E27FC236}">
                  <a16:creationId xmlns:a16="http://schemas.microsoft.com/office/drawing/2014/main" id="{D8D9F727-A556-AD4D-726F-35E32C30ACA7}"/>
                </a:ext>
              </a:extLst>
            </p:cNvPr>
            <p:cNvSpPr/>
            <p:nvPr/>
          </p:nvSpPr>
          <p:spPr>
            <a:xfrm>
              <a:off x="9896351" y="3205505"/>
              <a:ext cx="1736848" cy="1365250"/>
            </a:xfrm>
            <a:prstGeom prst="rect">
              <a:avLst/>
            </a:prstGeom>
            <a:solidFill>
              <a:srgbClr val="005581"/>
            </a:solidFill>
            <a:ln w="12700" cap="flat" cmpd="sng" algn="ctr">
              <a:noFill/>
              <a:prstDash val="solid"/>
              <a:miter lim="800000"/>
            </a:ln>
            <a:effectLst/>
          </p:spPr>
          <p:txBody>
            <a:bodyPr lIns="274320" tIns="182880" rIns="274320" bIns="182880" rtlCol="0" anchor="t"/>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FFFFFF"/>
                  </a:solidFill>
                  <a:effectLst/>
                  <a:uLnTx/>
                  <a:uFillTx/>
                  <a:latin typeface="Arial" panose="020B0604020202020204"/>
                  <a:ea typeface="+mn-ea"/>
                  <a:cs typeface="+mn-cs"/>
                </a:rPr>
                <a:t>Sender hands TCCC card to the </a:t>
              </a:r>
              <a:r>
                <a:rPr kumimoji="0" lang="en-US" sz="1200" b="1" i="0" u="none" strike="noStrike" kern="0" cap="none" spc="0" normalizeH="0" baseline="0" noProof="0">
                  <a:ln>
                    <a:noFill/>
                  </a:ln>
                  <a:solidFill>
                    <a:srgbClr val="FFFFFF"/>
                  </a:solidFill>
                  <a:effectLst/>
                  <a:uLnTx/>
                  <a:uFillTx/>
                  <a:latin typeface="Arial" panose="020B0604020202020204"/>
                  <a:ea typeface="+mn-ea"/>
                  <a:cs typeface="+mn-cs"/>
                </a:rPr>
                <a:t>Receiver</a:t>
              </a:r>
            </a:p>
          </p:txBody>
        </p:sp>
        <p:sp>
          <p:nvSpPr>
            <p:cNvPr id="41" name="Rectangle 40">
              <a:extLst>
                <a:ext uri="{FF2B5EF4-FFF2-40B4-BE49-F238E27FC236}">
                  <a16:creationId xmlns:a16="http://schemas.microsoft.com/office/drawing/2014/main" id="{5D1D3956-04F1-F2CC-3BD8-7A1D1445758E}"/>
                </a:ext>
              </a:extLst>
            </p:cNvPr>
            <p:cNvSpPr/>
            <p:nvPr/>
          </p:nvSpPr>
          <p:spPr>
            <a:xfrm>
              <a:off x="177801" y="3216395"/>
              <a:ext cx="1713807" cy="1368052"/>
            </a:xfrm>
            <a:prstGeom prst="rect">
              <a:avLst/>
            </a:prstGeom>
            <a:solidFill>
              <a:srgbClr val="005581"/>
            </a:solidFill>
            <a:ln w="12700" cap="flat" cmpd="sng" algn="ctr">
              <a:noFill/>
              <a:prstDash val="solid"/>
              <a:miter lim="800000"/>
            </a:ln>
            <a:effectLst/>
          </p:spPr>
          <p:txBody>
            <a:bodyPr lIns="274320" tIns="182880" rIns="274320" bIns="182880" rtlCol="0" anchor="t"/>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FFFFFF"/>
                  </a:solidFill>
                  <a:effectLst/>
                  <a:uLnTx/>
                  <a:uFillTx/>
                  <a:latin typeface="Arial" panose="020B0604020202020204"/>
                  <a:ea typeface="+mn-ea"/>
                  <a:cs typeface="+mn-cs"/>
                </a:rPr>
                <a:t>Sender </a:t>
              </a:r>
              <a:r>
                <a:rPr kumimoji="0" lang="en-US" sz="1200" b="1" i="0" u="none" strike="noStrike" kern="0" cap="none" spc="0" normalizeH="0" baseline="0" noProof="0">
                  <a:ln>
                    <a:noFill/>
                  </a:ln>
                  <a:solidFill>
                    <a:srgbClr val="FFFFFF"/>
                  </a:solidFill>
                  <a:effectLst/>
                  <a:uLnTx/>
                  <a:uFillTx/>
                  <a:latin typeface="Arial" panose="020B0604020202020204"/>
                  <a:ea typeface="+mn-ea"/>
                  <a:cs typeface="+mn-cs"/>
                </a:rPr>
                <a:t>documents </a:t>
              </a:r>
              <a:r>
                <a:rPr kumimoji="0" lang="en-US" sz="1200" b="0" i="0" u="none" strike="noStrike" kern="0" cap="none" spc="0" normalizeH="0" baseline="0" noProof="0">
                  <a:ln>
                    <a:noFill/>
                  </a:ln>
                  <a:solidFill>
                    <a:srgbClr val="FFFFFF"/>
                  </a:solidFill>
                  <a:effectLst/>
                  <a:uLnTx/>
                  <a:uFillTx/>
                  <a:latin typeface="Arial" panose="020B0604020202020204"/>
                  <a:ea typeface="+mn-ea"/>
                  <a:cs typeface="+mn-cs"/>
                </a:rPr>
                <a:t>patient information and treatments</a:t>
              </a:r>
            </a:p>
          </p:txBody>
        </p:sp>
        <p:sp>
          <p:nvSpPr>
            <p:cNvPr id="42" name="Rectangle 41">
              <a:extLst>
                <a:ext uri="{FF2B5EF4-FFF2-40B4-BE49-F238E27FC236}">
                  <a16:creationId xmlns:a16="http://schemas.microsoft.com/office/drawing/2014/main" id="{2A2EFF3E-3DFA-E574-BE79-B013FF75A87F}"/>
                </a:ext>
              </a:extLst>
            </p:cNvPr>
            <p:cNvSpPr/>
            <p:nvPr/>
          </p:nvSpPr>
          <p:spPr>
            <a:xfrm>
              <a:off x="2091411" y="3204104"/>
              <a:ext cx="1739717" cy="1368052"/>
            </a:xfrm>
            <a:prstGeom prst="rect">
              <a:avLst/>
            </a:prstGeom>
            <a:solidFill>
              <a:srgbClr val="005581"/>
            </a:solidFill>
            <a:ln w="12700" cap="flat" cmpd="sng" algn="ctr">
              <a:noFill/>
              <a:prstDash val="solid"/>
              <a:miter lim="800000"/>
            </a:ln>
            <a:effectLst/>
          </p:spPr>
          <p:txBody>
            <a:bodyPr lIns="274320" tIns="182880" rIns="274320" bIns="182880" rtlCol="0" anchor="t"/>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FFFFFF"/>
                  </a:solidFill>
                  <a:effectLst/>
                  <a:uLnTx/>
                  <a:uFillTx/>
                  <a:latin typeface="Arial" panose="020B0604020202020204"/>
                  <a:ea typeface="+mn-ea"/>
                  <a:cs typeface="+mn-cs"/>
                </a:rPr>
                <a:t>Sender </a:t>
              </a:r>
              <a:r>
                <a:rPr kumimoji="0" lang="en-US" sz="1200" b="1" i="0" u="none" strike="noStrike" kern="0" cap="none" spc="0" normalizeH="0" baseline="0" noProof="0">
                  <a:ln>
                    <a:noFill/>
                  </a:ln>
                  <a:solidFill>
                    <a:srgbClr val="FFFFFF"/>
                  </a:solidFill>
                  <a:effectLst/>
                  <a:uLnTx/>
                  <a:uFillTx/>
                  <a:latin typeface="Arial" panose="020B0604020202020204"/>
                  <a:ea typeface="+mn-ea"/>
                  <a:cs typeface="+mn-cs"/>
                </a:rPr>
                <a:t>communicates </a:t>
              </a:r>
              <a:r>
                <a:rPr kumimoji="0" lang="en-US" sz="1200" b="0" i="0" u="none" strike="noStrike" kern="0" cap="none" spc="0" normalizeH="0" baseline="0" noProof="0">
                  <a:ln>
                    <a:noFill/>
                  </a:ln>
                  <a:solidFill>
                    <a:srgbClr val="FFFFFF"/>
                  </a:solidFill>
                  <a:effectLst/>
                  <a:uLnTx/>
                  <a:uFillTx/>
                  <a:latin typeface="Arial" panose="020B0604020202020204"/>
                  <a:ea typeface="+mn-ea"/>
                  <a:cs typeface="+mn-cs"/>
                </a:rPr>
                <a:t>patient information and treatments</a:t>
              </a:r>
            </a:p>
          </p:txBody>
        </p:sp>
        <p:sp>
          <p:nvSpPr>
            <p:cNvPr id="43" name="Rectangle 42">
              <a:extLst>
                <a:ext uri="{FF2B5EF4-FFF2-40B4-BE49-F238E27FC236}">
                  <a16:creationId xmlns:a16="http://schemas.microsoft.com/office/drawing/2014/main" id="{4C445B38-1A10-9C86-C611-21DF8CBBE092}"/>
                </a:ext>
              </a:extLst>
            </p:cNvPr>
            <p:cNvSpPr/>
            <p:nvPr/>
          </p:nvSpPr>
          <p:spPr>
            <a:xfrm>
              <a:off x="4035643" y="3204104"/>
              <a:ext cx="1723906" cy="713900"/>
            </a:xfrm>
            <a:prstGeom prst="rect">
              <a:avLst/>
            </a:prstGeom>
            <a:solidFill>
              <a:srgbClr val="005581"/>
            </a:solidFill>
            <a:ln w="12700" cap="flat" cmpd="sng" algn="ctr">
              <a:noFill/>
              <a:prstDash val="solid"/>
              <a:miter lim="800000"/>
            </a:ln>
            <a:effectLst/>
          </p:spPr>
          <p:txBody>
            <a:bodyPr lIns="274320" tIns="182880" rIns="274320" bIns="182880" rtlCol="0" anchor="t"/>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FFFFFF"/>
                  </a:solidFill>
                  <a:effectLst/>
                  <a:uLnTx/>
                  <a:uFillTx/>
                  <a:latin typeface="Arial" panose="020B0604020202020204"/>
                  <a:ea typeface="+mn-ea"/>
                  <a:cs typeface="+mn-cs"/>
                </a:rPr>
                <a:t>Sender asks for </a:t>
              </a:r>
              <a:r>
                <a:rPr kumimoji="0" lang="en-US" sz="1200" b="1" i="0" u="none" strike="noStrike" kern="0" cap="none" spc="0" normalizeH="0" baseline="0" noProof="0">
                  <a:ln>
                    <a:noFill/>
                  </a:ln>
                  <a:solidFill>
                    <a:srgbClr val="FFFFFF"/>
                  </a:solidFill>
                  <a:effectLst/>
                  <a:uLnTx/>
                  <a:uFillTx/>
                  <a:latin typeface="Arial" panose="020B0604020202020204"/>
                  <a:ea typeface="+mn-ea"/>
                  <a:cs typeface="+mn-cs"/>
                </a:rPr>
                <a:t>questions &amp; readback</a:t>
              </a:r>
              <a:endParaRPr kumimoji="0" lang="en-US" sz="120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44" name="Rectangle 43">
              <a:extLst>
                <a:ext uri="{FF2B5EF4-FFF2-40B4-BE49-F238E27FC236}">
                  <a16:creationId xmlns:a16="http://schemas.microsoft.com/office/drawing/2014/main" id="{947C0EBC-90F8-AD51-9597-73CB84AB0B14}"/>
                </a:ext>
              </a:extLst>
            </p:cNvPr>
            <p:cNvSpPr/>
            <p:nvPr/>
          </p:nvSpPr>
          <p:spPr>
            <a:xfrm>
              <a:off x="7892157" y="3216716"/>
              <a:ext cx="1717368" cy="1368052"/>
            </a:xfrm>
            <a:prstGeom prst="rect">
              <a:avLst/>
            </a:prstGeom>
            <a:solidFill>
              <a:schemeClr val="bg2"/>
            </a:solidFill>
            <a:ln w="12700" cap="flat" cmpd="sng" algn="ctr">
              <a:solidFill>
                <a:srgbClr val="005581"/>
              </a:solidFill>
              <a:prstDash val="solid"/>
              <a:miter lim="800000"/>
            </a:ln>
            <a:effectLst/>
          </p:spPr>
          <p:txBody>
            <a:bodyPr lIns="274320" tIns="182880" rIns="274320" bIns="182880" rtlCol="0" anchor="t"/>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effectLst/>
                  <a:uLnTx/>
                  <a:uFillTx/>
                  <a:latin typeface="Arial" panose="020B0604020202020204"/>
                  <a:ea typeface="+mn-ea"/>
                  <a:cs typeface="+mn-cs"/>
                </a:rPr>
                <a:t>Receiver </a:t>
              </a:r>
              <a:r>
                <a:rPr kumimoji="0" lang="en-US" sz="1200" b="1" i="0" u="none" strike="noStrike" kern="0" cap="none" spc="0" normalizeH="0" baseline="0" noProof="0">
                  <a:ln>
                    <a:noFill/>
                  </a:ln>
                  <a:effectLst/>
                  <a:uLnTx/>
                  <a:uFillTx/>
                  <a:latin typeface="Arial" panose="020B0604020202020204"/>
                  <a:ea typeface="+mn-ea"/>
                  <a:cs typeface="+mn-cs"/>
                </a:rPr>
                <a:t>accepts responsibility </a:t>
              </a:r>
              <a:r>
                <a:rPr kumimoji="0" lang="en-US" sz="1200" b="0" i="0" u="none" strike="noStrike" kern="0" cap="none" spc="0" normalizeH="0" baseline="0" noProof="0">
                  <a:ln>
                    <a:noFill/>
                  </a:ln>
                  <a:effectLst/>
                  <a:uLnTx/>
                  <a:uFillTx/>
                  <a:latin typeface="Arial" panose="020B0604020202020204"/>
                  <a:ea typeface="+mn-ea"/>
                  <a:cs typeface="+mn-cs"/>
                </a:rPr>
                <a:t>for patient care when ready</a:t>
              </a:r>
            </a:p>
          </p:txBody>
        </p:sp>
        <p:sp>
          <p:nvSpPr>
            <p:cNvPr id="45" name="Rectangle 44">
              <a:extLst>
                <a:ext uri="{FF2B5EF4-FFF2-40B4-BE49-F238E27FC236}">
                  <a16:creationId xmlns:a16="http://schemas.microsoft.com/office/drawing/2014/main" id="{09E01E17-C07C-DAE4-9BB5-21D2A858A4F4}"/>
                </a:ext>
              </a:extLst>
            </p:cNvPr>
            <p:cNvSpPr/>
            <p:nvPr/>
          </p:nvSpPr>
          <p:spPr>
            <a:xfrm>
              <a:off x="5971431" y="3239482"/>
              <a:ext cx="1731224" cy="1331273"/>
            </a:xfrm>
            <a:prstGeom prst="rect">
              <a:avLst/>
            </a:prstGeom>
            <a:solidFill>
              <a:srgbClr val="005581"/>
            </a:solidFill>
            <a:ln w="12700" cap="flat" cmpd="sng" algn="ctr">
              <a:solidFill>
                <a:srgbClr val="005581"/>
              </a:solidFill>
              <a:prstDash val="solid"/>
              <a:miter lim="800000"/>
            </a:ln>
            <a:effectLst/>
          </p:spPr>
          <p:txBody>
            <a:bodyPr lIns="274320" tIns="182880" rIns="274320" bIns="182880" rtlCol="0" anchor="t"/>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46" name="Rectangular Callout 29">
              <a:extLst>
                <a:ext uri="{FF2B5EF4-FFF2-40B4-BE49-F238E27FC236}">
                  <a16:creationId xmlns:a16="http://schemas.microsoft.com/office/drawing/2014/main" id="{141691A5-995E-3513-E57F-C8507B567558}"/>
                </a:ext>
              </a:extLst>
            </p:cNvPr>
            <p:cNvSpPr/>
            <p:nvPr/>
          </p:nvSpPr>
          <p:spPr>
            <a:xfrm>
              <a:off x="6714007" y="4298297"/>
              <a:ext cx="1028700" cy="831850"/>
            </a:xfrm>
            <a:prstGeom prst="wedgeRectCallout">
              <a:avLst/>
            </a:prstGeom>
            <a:solidFill>
              <a:srgbClr val="005581"/>
            </a:solidFill>
            <a:ln w="12700" cap="flat" cmpd="sng" algn="ctr">
              <a:solidFill>
                <a:srgbClr val="FFFF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FFFFFF"/>
                  </a:solidFill>
                  <a:effectLst/>
                  <a:uLnTx/>
                  <a:uFillTx/>
                  <a:latin typeface="Arial" panose="020B0604020202020204"/>
                  <a:ea typeface="+mn-ea"/>
                  <a:cs typeface="+mn-cs"/>
                </a:rPr>
                <a:t>“Patient is </a:t>
              </a:r>
              <a:r>
                <a:rPr kumimoji="0" lang="en-US" sz="1200" b="1" i="0" u="none" strike="noStrike" kern="0" cap="none" spc="0" normalizeH="0" baseline="0" noProof="0">
                  <a:ln>
                    <a:noFill/>
                  </a:ln>
                  <a:solidFill>
                    <a:srgbClr val="FFFFFF"/>
                  </a:solidFill>
                  <a:effectLst/>
                  <a:uLnTx/>
                  <a:uFillTx/>
                  <a:latin typeface="Arial" panose="020B0604020202020204"/>
                  <a:ea typeface="+mn-ea"/>
                  <a:cs typeface="+mn-cs"/>
                </a:rPr>
                <a:t>yours</a:t>
              </a:r>
              <a:r>
                <a:rPr kumimoji="0" lang="en-US" sz="1200" b="0" i="0" u="none" strike="noStrike" kern="0" cap="none" spc="0" normalizeH="0" baseline="0" noProof="0">
                  <a:ln>
                    <a:noFill/>
                  </a:ln>
                  <a:solidFill>
                    <a:srgbClr val="FFFFFF"/>
                  </a:solidFill>
                  <a:effectLst/>
                  <a:uLnTx/>
                  <a:uFillTx/>
                  <a:latin typeface="Arial" panose="020B0604020202020204"/>
                  <a:ea typeface="+mn-ea"/>
                  <a:cs typeface="+mn-cs"/>
                </a:rPr>
                <a:t>.”</a:t>
              </a:r>
            </a:p>
          </p:txBody>
        </p:sp>
        <p:sp>
          <p:nvSpPr>
            <p:cNvPr id="47" name="Rectangular Callout 28">
              <a:extLst>
                <a:ext uri="{FF2B5EF4-FFF2-40B4-BE49-F238E27FC236}">
                  <a16:creationId xmlns:a16="http://schemas.microsoft.com/office/drawing/2014/main" id="{6781EF97-119F-6259-F3F8-AF017894F36B}"/>
                </a:ext>
              </a:extLst>
            </p:cNvPr>
            <p:cNvSpPr/>
            <p:nvPr/>
          </p:nvSpPr>
          <p:spPr>
            <a:xfrm>
              <a:off x="8259001" y="4361359"/>
              <a:ext cx="1028700" cy="831850"/>
            </a:xfrm>
            <a:prstGeom prst="wedgeRectCallout">
              <a:avLst/>
            </a:prstGeom>
            <a:solidFill>
              <a:srgbClr val="FFFFFF"/>
            </a:solidFill>
            <a:ln w="12700" cap="flat" cmpd="sng" algn="ctr">
              <a:solidFill>
                <a:srgbClr val="005581"/>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005581">
                      <a:lumMod val="50000"/>
                    </a:srgbClr>
                  </a:solidFill>
                  <a:effectLst/>
                  <a:uLnTx/>
                  <a:uFillTx/>
                  <a:latin typeface="Arial" panose="020B0604020202020204"/>
                  <a:ea typeface="+mn-ea"/>
                  <a:cs typeface="+mn-cs"/>
                </a:rPr>
                <a:t>“Patient is </a:t>
              </a:r>
              <a:r>
                <a:rPr kumimoji="0" lang="en-US" sz="1200" b="1" i="0" u="none" strike="noStrike" kern="0" cap="none" spc="0" normalizeH="0" baseline="0" noProof="0">
                  <a:ln>
                    <a:noFill/>
                  </a:ln>
                  <a:solidFill>
                    <a:srgbClr val="005581">
                      <a:lumMod val="50000"/>
                    </a:srgbClr>
                  </a:solidFill>
                  <a:effectLst/>
                  <a:uLnTx/>
                  <a:uFillTx/>
                  <a:latin typeface="Arial" panose="020B0604020202020204"/>
                  <a:ea typeface="+mn-ea"/>
                  <a:cs typeface="+mn-cs"/>
                </a:rPr>
                <a:t>mine</a:t>
              </a:r>
              <a:r>
                <a:rPr kumimoji="0" lang="en-US" sz="1200" b="0" i="0" u="none" strike="noStrike" kern="0" cap="none" spc="0" normalizeH="0" baseline="0" noProof="0">
                  <a:ln>
                    <a:noFill/>
                  </a:ln>
                  <a:solidFill>
                    <a:srgbClr val="005581">
                      <a:lumMod val="50000"/>
                    </a:srgbClr>
                  </a:solidFill>
                  <a:effectLst/>
                  <a:uLnTx/>
                  <a:uFillTx/>
                  <a:latin typeface="Arial" panose="020B0604020202020204"/>
                  <a:ea typeface="+mn-ea"/>
                  <a:cs typeface="+mn-cs"/>
                </a:rPr>
                <a:t>.”</a:t>
              </a:r>
            </a:p>
          </p:txBody>
        </p:sp>
      </p:grpSp>
      <p:sp>
        <p:nvSpPr>
          <p:cNvPr id="48" name="TextBox 47">
            <a:extLst>
              <a:ext uri="{FF2B5EF4-FFF2-40B4-BE49-F238E27FC236}">
                <a16:creationId xmlns:a16="http://schemas.microsoft.com/office/drawing/2014/main" id="{2A6A6D19-0235-2AF8-AFA3-6054775C7FF6}"/>
              </a:ext>
            </a:extLst>
          </p:cNvPr>
          <p:cNvSpPr txBox="1"/>
          <p:nvPr/>
        </p:nvSpPr>
        <p:spPr>
          <a:xfrm>
            <a:off x="6140155" y="3667511"/>
            <a:ext cx="1556592" cy="1015663"/>
          </a:xfrm>
          <a:prstGeom prst="rect">
            <a:avLst/>
          </a:prstGeom>
          <a:noFill/>
        </p:spPr>
        <p:txBody>
          <a:bodyPr wrap="square" rtlCol="0">
            <a:spAutoFit/>
          </a:bodyPr>
          <a:lstStyle/>
          <a:p>
            <a:r>
              <a:rPr lang="en-US" sz="1200">
                <a:solidFill>
                  <a:srgbClr val="FFFFFF"/>
                </a:solidFill>
                <a:latin typeface="Arial" panose="020B0604020202020204"/>
              </a:rPr>
              <a:t>Sender </a:t>
            </a:r>
            <a:r>
              <a:rPr lang="en-US" sz="1200" b="1">
                <a:solidFill>
                  <a:srgbClr val="FFFFFF"/>
                </a:solidFill>
                <a:latin typeface="Arial" panose="020B0604020202020204"/>
              </a:rPr>
              <a:t>confirms or corrects and </a:t>
            </a:r>
            <a:r>
              <a:rPr kumimoji="0" lang="en-US" sz="1200" b="1" i="0" u="none" strike="noStrike" kern="0" cap="none" spc="0" normalizeH="0" baseline="0" noProof="0">
                <a:ln>
                  <a:noFill/>
                </a:ln>
                <a:solidFill>
                  <a:srgbClr val="FFFFFF"/>
                </a:solidFill>
                <a:effectLst/>
                <a:uLnTx/>
                <a:uFillTx/>
                <a:latin typeface="Arial" panose="020B0604020202020204"/>
                <a:ea typeface="+mn-ea"/>
                <a:cs typeface="+mn-cs"/>
              </a:rPr>
              <a:t>transfers responsibility</a:t>
            </a:r>
            <a:r>
              <a:rPr kumimoji="0" lang="en-US" sz="1200" b="0" i="0" u="none" strike="noStrike" kern="0" cap="none" spc="0" normalizeH="0" baseline="0" noProof="0">
                <a:ln>
                  <a:noFill/>
                </a:ln>
                <a:solidFill>
                  <a:srgbClr val="FFFFFF"/>
                </a:solidFill>
                <a:effectLst/>
                <a:uLnTx/>
                <a:uFillTx/>
                <a:latin typeface="Arial" panose="020B0604020202020204"/>
                <a:ea typeface="+mn-ea"/>
                <a:cs typeface="+mn-cs"/>
              </a:rPr>
              <a:t> for patient care</a:t>
            </a:r>
            <a:endParaRPr lang="en-US" sz="1200" b="1">
              <a:solidFill>
                <a:srgbClr val="FFFFFF"/>
              </a:solidFill>
              <a:latin typeface="Arial" panose="020B0604020202020204"/>
            </a:endParaRPr>
          </a:p>
        </p:txBody>
      </p:sp>
      <p:pic>
        <p:nvPicPr>
          <p:cNvPr id="49" name="Picture 48">
            <a:extLst>
              <a:ext uri="{FF2B5EF4-FFF2-40B4-BE49-F238E27FC236}">
                <a16:creationId xmlns:a16="http://schemas.microsoft.com/office/drawing/2014/main" id="{B8590489-68ED-6C54-53C9-1EDA568F68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6516" y="2246765"/>
            <a:ext cx="11480800" cy="1237350"/>
          </a:xfrm>
          <a:prstGeom prst="rect">
            <a:avLst/>
          </a:prstGeom>
        </p:spPr>
      </p:pic>
      <p:pic>
        <p:nvPicPr>
          <p:cNvPr id="50" name="Picture 49">
            <a:extLst>
              <a:ext uri="{FF2B5EF4-FFF2-40B4-BE49-F238E27FC236}">
                <a16:creationId xmlns:a16="http://schemas.microsoft.com/office/drawing/2014/main" id="{27903985-C327-A5ED-9CE7-D7E306F816CD}"/>
              </a:ext>
            </a:extLst>
          </p:cNvPr>
          <p:cNvPicPr>
            <a:picLocks noChangeAspect="1"/>
          </p:cNvPicPr>
          <p:nvPr/>
        </p:nvPicPr>
        <p:blipFill rotWithShape="1">
          <a:blip r:embed="rId3">
            <a:extLst>
              <a:ext uri="{28A0092B-C50C-407E-A947-70E740481C1C}">
                <a14:useLocalDpi xmlns:a14="http://schemas.microsoft.com/office/drawing/2010/main" val="0"/>
              </a:ext>
            </a:extLst>
          </a:blip>
          <a:srcRect l="49626" t="-1" r="35495" b="13338"/>
          <a:stretch/>
        </p:blipFill>
        <p:spPr>
          <a:xfrm>
            <a:off x="7906628" y="2325718"/>
            <a:ext cx="1708199" cy="1072320"/>
          </a:xfrm>
          <a:prstGeom prst="rect">
            <a:avLst/>
          </a:prstGeom>
        </p:spPr>
      </p:pic>
      <p:pic>
        <p:nvPicPr>
          <p:cNvPr id="51" name="Picture 50">
            <a:extLst>
              <a:ext uri="{FF2B5EF4-FFF2-40B4-BE49-F238E27FC236}">
                <a16:creationId xmlns:a16="http://schemas.microsoft.com/office/drawing/2014/main" id="{DB84CF7A-978D-FA7B-ADA0-B5226F846948}"/>
              </a:ext>
            </a:extLst>
          </p:cNvPr>
          <p:cNvPicPr>
            <a:picLocks noChangeAspect="1"/>
          </p:cNvPicPr>
          <p:nvPr/>
        </p:nvPicPr>
        <p:blipFill rotWithShape="1">
          <a:blip r:embed="rId3">
            <a:extLst>
              <a:ext uri="{28A0092B-C50C-407E-A947-70E740481C1C}">
                <a14:useLocalDpi xmlns:a14="http://schemas.microsoft.com/office/drawing/2010/main" val="0"/>
              </a:ext>
            </a:extLst>
          </a:blip>
          <a:srcRect l="67452" r="18378" b="13337"/>
          <a:stretch/>
        </p:blipFill>
        <p:spPr>
          <a:xfrm>
            <a:off x="4136182" y="2325718"/>
            <a:ext cx="1671861" cy="1072320"/>
          </a:xfrm>
          <a:prstGeom prst="rect">
            <a:avLst/>
          </a:prstGeom>
        </p:spPr>
      </p:pic>
      <p:pic>
        <p:nvPicPr>
          <p:cNvPr id="52" name="Picture 51">
            <a:extLst>
              <a:ext uri="{FF2B5EF4-FFF2-40B4-BE49-F238E27FC236}">
                <a16:creationId xmlns:a16="http://schemas.microsoft.com/office/drawing/2014/main" id="{E99417DA-DDF0-89AE-E8FA-8C881DF5A9D5}"/>
              </a:ext>
            </a:extLst>
          </p:cNvPr>
          <p:cNvPicPr>
            <a:picLocks noChangeAspect="1"/>
          </p:cNvPicPr>
          <p:nvPr/>
        </p:nvPicPr>
        <p:blipFill rotWithShape="1">
          <a:blip r:embed="rId3">
            <a:extLst>
              <a:ext uri="{28A0092B-C50C-407E-A947-70E740481C1C}">
                <a14:useLocalDpi xmlns:a14="http://schemas.microsoft.com/office/drawing/2010/main" val="0"/>
              </a:ext>
            </a:extLst>
          </a:blip>
          <a:srcRect l="35354" t="7422" r="52985" b="3378"/>
          <a:stretch/>
        </p:blipFill>
        <p:spPr>
          <a:xfrm>
            <a:off x="6199923" y="2310021"/>
            <a:ext cx="1338729" cy="1103713"/>
          </a:xfrm>
          <a:prstGeom prst="rect">
            <a:avLst/>
          </a:prstGeom>
        </p:spPr>
      </p:pic>
    </p:spTree>
    <p:extLst>
      <p:ext uri="{BB962C8B-B14F-4D97-AF65-F5344CB8AC3E}">
        <p14:creationId xmlns:p14="http://schemas.microsoft.com/office/powerpoint/2010/main" val="29773737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B324006D-969F-4167-84B8-875095F4F6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37635"/>
            <a:ext cx="12192000" cy="5989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3">
            <a:extLst>
              <a:ext uri="{FF2B5EF4-FFF2-40B4-BE49-F238E27FC236}">
                <a16:creationId xmlns:a16="http://schemas.microsoft.com/office/drawing/2014/main" id="{3D915575-0394-884E-A1E6-F214D6DC5FE5}"/>
              </a:ext>
            </a:extLst>
          </p:cNvPr>
          <p:cNvSpPr>
            <a:spLocks noGrp="1"/>
          </p:cNvSpPr>
          <p:nvPr>
            <p:ph type="title"/>
          </p:nvPr>
        </p:nvSpPr>
        <p:spPr/>
        <p:txBody>
          <a:bodyPr>
            <a:noAutofit/>
          </a:bodyPr>
          <a:lstStyle/>
          <a:p>
            <a:r>
              <a:rPr lang="en-US"/>
              <a:t>Practice: Role Play </a:t>
            </a:r>
          </a:p>
        </p:txBody>
      </p:sp>
      <p:sp>
        <p:nvSpPr>
          <p:cNvPr id="9" name="Rectangle 8">
            <a:extLst>
              <a:ext uri="{FF2B5EF4-FFF2-40B4-BE49-F238E27FC236}">
                <a16:creationId xmlns:a16="http://schemas.microsoft.com/office/drawing/2014/main" id="{9C1F3CD4-DCE4-B846-9741-C3F2F144577F}"/>
              </a:ext>
            </a:extLst>
          </p:cNvPr>
          <p:cNvSpPr/>
          <p:nvPr/>
        </p:nvSpPr>
        <p:spPr>
          <a:xfrm>
            <a:off x="0" y="854439"/>
            <a:ext cx="5241472" cy="6000601"/>
          </a:xfrm>
          <a:prstGeom prst="rect">
            <a:avLst/>
          </a:prstGeom>
          <a:solidFill>
            <a:schemeClr val="bg1">
              <a:lumMod val="1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548640" rIns="822960" rtlCol="0" anchor="ctr"/>
          <a:lstStyle/>
          <a:p>
            <a:pPr marL="342900" indent="-342900">
              <a:buFont typeface="Arial" panose="020B0604020202020204" pitchFamily="34" charset="0"/>
              <a:buChar char="•"/>
            </a:pPr>
            <a:r>
              <a:rPr lang="en-US" sz="2800">
                <a:solidFill>
                  <a:schemeClr val="bg2"/>
                </a:solidFill>
              </a:rPr>
              <a:t>Two participants will play the role of the receiver and sender.</a:t>
            </a:r>
          </a:p>
          <a:p>
            <a:pPr marL="342900" indent="-342900">
              <a:buFont typeface="Arial" panose="020B0604020202020204" pitchFamily="34" charset="0"/>
              <a:buChar char="•"/>
            </a:pPr>
            <a:r>
              <a:rPr lang="en-US" sz="2800">
                <a:solidFill>
                  <a:schemeClr val="bg2"/>
                </a:solidFill>
              </a:rPr>
              <a:t>Why was this an example of a successful patient handoff? </a:t>
            </a:r>
          </a:p>
        </p:txBody>
      </p:sp>
    </p:spTree>
    <p:extLst>
      <p:ext uri="{BB962C8B-B14F-4D97-AF65-F5344CB8AC3E}">
        <p14:creationId xmlns:p14="http://schemas.microsoft.com/office/powerpoint/2010/main" val="2904552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48550FA-0A19-AA4A-A7B2-5452E0F8F838}"/>
              </a:ext>
            </a:extLst>
          </p:cNvPr>
          <p:cNvSpPr txBox="1">
            <a:spLocks/>
          </p:cNvSpPr>
          <p:nvPr/>
        </p:nvSpPr>
        <p:spPr>
          <a:xfrm>
            <a:off x="4889500" y="1778000"/>
            <a:ext cx="6832600" cy="3136900"/>
          </a:xfrm>
          <a:prstGeom prst="rect">
            <a:avLst/>
          </a:prstGeom>
        </p:spPr>
        <p:txBody>
          <a:bodyPr vert="horz" lIns="91440" tIns="45720" rIns="91440" bIns="45720" rtlCol="0" anchor="ctr">
            <a:normAutofit fontScale="97500"/>
          </a:bodyPr>
          <a:lstStyle>
            <a:lvl1pPr algn="l" defTabSz="914332" rtl="0" eaLnBrk="1" latinLnBrk="0" hangingPunct="1">
              <a:lnSpc>
                <a:spcPct val="90000"/>
              </a:lnSpc>
              <a:spcBef>
                <a:spcPct val="0"/>
              </a:spcBef>
              <a:buNone/>
              <a:defRPr sz="4000" kern="1200">
                <a:solidFill>
                  <a:schemeClr val="tx1"/>
                </a:solidFill>
                <a:latin typeface="+mj-lt"/>
                <a:ea typeface="+mj-ea"/>
                <a:cs typeface="+mj-cs"/>
              </a:defRPr>
            </a:lvl1pPr>
          </a:lstStyle>
          <a:p>
            <a:r>
              <a:rPr lang="en-US" sz="4800" b="1">
                <a:solidFill>
                  <a:schemeClr val="bg2"/>
                </a:solidFill>
                <a:latin typeface="Arial Narrow" panose="020B0604020202020204" pitchFamily="34" charset="0"/>
                <a:cs typeface="Arial Narrow" panose="020B0604020202020204" pitchFamily="34" charset="0"/>
              </a:rPr>
              <a:t>Effective Combat Casualty Care Handoff Operations </a:t>
            </a:r>
            <a:br>
              <a:rPr lang="en-US" sz="4800" b="1">
                <a:solidFill>
                  <a:schemeClr val="bg2"/>
                </a:solidFill>
                <a:latin typeface="Arial Narrow" panose="020B0604020202020204" pitchFamily="34" charset="0"/>
                <a:cs typeface="Arial Narrow" panose="020B0604020202020204" pitchFamily="34" charset="0"/>
              </a:rPr>
            </a:br>
            <a:r>
              <a:rPr lang="en-US" sz="4800" b="1">
                <a:solidFill>
                  <a:schemeClr val="bg2"/>
                </a:solidFill>
                <a:latin typeface="Arial Narrow" panose="020B0604020202020204" pitchFamily="34" charset="0"/>
                <a:cs typeface="Arial Narrow" panose="020B0604020202020204" pitchFamily="34" charset="0"/>
              </a:rPr>
              <a:t>(ECCCHO) Training</a:t>
            </a:r>
          </a:p>
        </p:txBody>
      </p:sp>
      <p:pic>
        <p:nvPicPr>
          <p:cNvPr id="7" name="Picture 6">
            <a:extLst>
              <a:ext uri="{FF2B5EF4-FFF2-40B4-BE49-F238E27FC236}">
                <a16:creationId xmlns:a16="http://schemas.microsoft.com/office/drawing/2014/main" id="{B9C8403F-D3E9-2847-A488-84D6D769085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637" y="1632975"/>
            <a:ext cx="3690263" cy="3635591"/>
          </a:xfrm>
          <a:prstGeom prst="rect">
            <a:avLst/>
          </a:prstGeom>
        </p:spPr>
      </p:pic>
    </p:spTree>
    <p:extLst>
      <p:ext uri="{BB962C8B-B14F-4D97-AF65-F5344CB8AC3E}">
        <p14:creationId xmlns:p14="http://schemas.microsoft.com/office/powerpoint/2010/main" val="3607916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par>
                          <p:cTn id="10" fill="hold">
                            <p:stCondLst>
                              <p:cond delay="500"/>
                            </p:stCondLst>
                            <p:childTnLst>
                              <p:par>
                                <p:cTn id="11" presetID="12" presetClass="entr" presetSubtype="8"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1000"/>
                                        <p:tgtEl>
                                          <p:spTgt spid="6"/>
                                        </p:tgtEl>
                                        <p:attrNameLst>
                                          <p:attrName>ppt_x</p:attrName>
                                        </p:attrNameLst>
                                      </p:cBhvr>
                                      <p:tavLst>
                                        <p:tav tm="0">
                                          <p:val>
                                            <p:strVal val="#ppt_x-#ppt_w*1.125000"/>
                                          </p:val>
                                        </p:tav>
                                        <p:tav tm="100000">
                                          <p:val>
                                            <p:strVal val="#ppt_x"/>
                                          </p:val>
                                        </p:tav>
                                      </p:tavLst>
                                    </p:anim>
                                    <p:animEffect transition="in" filter="wipe(right)">
                                      <p:cBhvr>
                                        <p:cTn id="14"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people in a dark room&#10;&#10;Description automatically generated">
            <a:extLst>
              <a:ext uri="{FF2B5EF4-FFF2-40B4-BE49-F238E27FC236}">
                <a16:creationId xmlns:a16="http://schemas.microsoft.com/office/drawing/2014/main" id="{F22E8E1A-13E3-CF4B-80B3-D503DBE2ED0F}"/>
              </a:ext>
            </a:extLst>
          </p:cNvPr>
          <p:cNvPicPr>
            <a:picLocks noChangeAspect="1"/>
          </p:cNvPicPr>
          <p:nvPr/>
        </p:nvPicPr>
        <p:blipFill rotWithShape="1">
          <a:blip r:embed="rId3">
            <a:extLst>
              <a:ext uri="{28A0092B-C50C-407E-A947-70E740481C1C}">
                <a14:useLocalDpi xmlns:a14="http://schemas.microsoft.com/office/drawing/2010/main" val="0"/>
              </a:ext>
            </a:extLst>
          </a:blip>
          <a:srcRect l="2570" t="13987" r="1143" b="15356"/>
          <a:stretch/>
        </p:blipFill>
        <p:spPr>
          <a:xfrm>
            <a:off x="1" y="867905"/>
            <a:ext cx="12192000" cy="5990096"/>
          </a:xfrm>
          <a:prstGeom prst="rect">
            <a:avLst/>
          </a:prstGeom>
        </p:spPr>
      </p:pic>
      <p:sp>
        <p:nvSpPr>
          <p:cNvPr id="2" name="Title 1">
            <a:extLst>
              <a:ext uri="{FF2B5EF4-FFF2-40B4-BE49-F238E27FC236}">
                <a16:creationId xmlns:a16="http://schemas.microsoft.com/office/drawing/2014/main" id="{A2442560-5015-EA49-9A59-7B4A300CFD56}"/>
              </a:ext>
            </a:extLst>
          </p:cNvPr>
          <p:cNvSpPr>
            <a:spLocks noGrp="1"/>
          </p:cNvSpPr>
          <p:nvPr>
            <p:ph type="title"/>
          </p:nvPr>
        </p:nvSpPr>
        <p:spPr/>
        <p:txBody>
          <a:bodyPr>
            <a:normAutofit/>
          </a:bodyPr>
          <a:lstStyle/>
          <a:p>
            <a:r>
              <a:rPr lang="en-US"/>
              <a:t>Practice Exercise Instructions</a:t>
            </a:r>
          </a:p>
        </p:txBody>
      </p:sp>
      <p:sp>
        <p:nvSpPr>
          <p:cNvPr id="10" name="Rectangle 9">
            <a:extLst>
              <a:ext uri="{FF2B5EF4-FFF2-40B4-BE49-F238E27FC236}">
                <a16:creationId xmlns:a16="http://schemas.microsoft.com/office/drawing/2014/main" id="{E5134A53-823D-9A44-BB32-4F44F38B6867}"/>
              </a:ext>
            </a:extLst>
          </p:cNvPr>
          <p:cNvSpPr/>
          <p:nvPr/>
        </p:nvSpPr>
        <p:spPr>
          <a:xfrm>
            <a:off x="0" y="854765"/>
            <a:ext cx="12192000" cy="6023113"/>
          </a:xfrm>
          <a:prstGeom prst="rect">
            <a:avLst/>
          </a:prstGeom>
          <a:solidFill>
            <a:schemeClr val="bg1">
              <a:lumMod val="10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 Placeholder 1">
            <a:extLst>
              <a:ext uri="{FF2B5EF4-FFF2-40B4-BE49-F238E27FC236}">
                <a16:creationId xmlns:a16="http://schemas.microsoft.com/office/drawing/2014/main" id="{D85D4104-BC4F-2D4C-BC39-9B6BCE5AED9F}"/>
              </a:ext>
            </a:extLst>
          </p:cNvPr>
          <p:cNvSpPr>
            <a:spLocks noGrp="1"/>
          </p:cNvSpPr>
          <p:nvPr>
            <p:ph idx="1"/>
          </p:nvPr>
        </p:nvSpPr>
        <p:spPr>
          <a:xfrm>
            <a:off x="585216" y="1360488"/>
            <a:ext cx="11444223" cy="4856226"/>
          </a:xfrm>
        </p:spPr>
        <p:txBody>
          <a:bodyPr>
            <a:normAutofit/>
          </a:bodyPr>
          <a:lstStyle/>
          <a:p>
            <a:pPr marL="0" indent="0">
              <a:lnSpc>
                <a:spcPct val="100000"/>
              </a:lnSpc>
              <a:spcAft>
                <a:spcPts val="1200"/>
              </a:spcAft>
              <a:buNone/>
            </a:pPr>
            <a:r>
              <a:rPr lang="en-US" b="1">
                <a:solidFill>
                  <a:schemeClr val="bg2"/>
                </a:solidFill>
              </a:rPr>
              <a:t>For each exercise:</a:t>
            </a:r>
          </a:p>
          <a:p>
            <a:pPr marL="514314" indent="-514314">
              <a:lnSpc>
                <a:spcPct val="100000"/>
              </a:lnSpc>
              <a:spcAft>
                <a:spcPts val="1200"/>
              </a:spcAft>
              <a:buFont typeface="+mj-lt"/>
              <a:buAutoNum type="arabicPeriod"/>
            </a:pPr>
            <a:r>
              <a:rPr lang="en-US">
                <a:solidFill>
                  <a:srgbClr val="FFFFFF"/>
                </a:solidFill>
              </a:rPr>
              <a:t>Work on the </a:t>
            </a:r>
            <a:r>
              <a:rPr lang="en-US" b="1">
                <a:solidFill>
                  <a:schemeClr val="accent1"/>
                </a:solidFill>
              </a:rPr>
              <a:t>practice</a:t>
            </a:r>
            <a:r>
              <a:rPr lang="en-US">
                <a:solidFill>
                  <a:schemeClr val="bg2"/>
                </a:solidFill>
              </a:rPr>
              <a:t> </a:t>
            </a:r>
            <a:r>
              <a:rPr lang="en-US" b="1">
                <a:solidFill>
                  <a:schemeClr val="accent1"/>
                </a:solidFill>
              </a:rPr>
              <a:t>exercises</a:t>
            </a:r>
            <a:r>
              <a:rPr lang="en-US">
                <a:solidFill>
                  <a:schemeClr val="bg2"/>
                </a:solidFill>
              </a:rPr>
              <a:t> in groups of three (Observer, Sender, Receiver).</a:t>
            </a:r>
          </a:p>
          <a:p>
            <a:pPr marL="514314" indent="-514314">
              <a:lnSpc>
                <a:spcPct val="100000"/>
              </a:lnSpc>
              <a:spcAft>
                <a:spcPts val="1200"/>
              </a:spcAft>
              <a:buFont typeface="+mj-lt"/>
              <a:buAutoNum type="arabicPeriod"/>
            </a:pPr>
            <a:r>
              <a:rPr lang="en-US" b="1">
                <a:solidFill>
                  <a:schemeClr val="accent1"/>
                </a:solidFill>
              </a:rPr>
              <a:t>Switch</a:t>
            </a:r>
            <a:r>
              <a:rPr lang="en-US">
                <a:solidFill>
                  <a:schemeClr val="bg2"/>
                </a:solidFill>
              </a:rPr>
              <a:t> roles until </a:t>
            </a:r>
            <a:r>
              <a:rPr lang="en-US" b="1">
                <a:solidFill>
                  <a:schemeClr val="accent1"/>
                </a:solidFill>
              </a:rPr>
              <a:t>each team member </a:t>
            </a:r>
            <a:r>
              <a:rPr lang="en-US">
                <a:solidFill>
                  <a:schemeClr val="bg2"/>
                </a:solidFill>
              </a:rPr>
              <a:t>has performed each role. </a:t>
            </a:r>
          </a:p>
          <a:p>
            <a:pPr marL="514314" indent="-514314">
              <a:lnSpc>
                <a:spcPct val="100000"/>
              </a:lnSpc>
              <a:spcAft>
                <a:spcPts val="1200"/>
              </a:spcAft>
              <a:buFont typeface="+mj-lt"/>
              <a:buAutoNum type="arabicPeriod"/>
            </a:pPr>
            <a:r>
              <a:rPr lang="en-US">
                <a:solidFill>
                  <a:schemeClr val="bg2"/>
                </a:solidFill>
              </a:rPr>
              <a:t>As the </a:t>
            </a:r>
            <a:r>
              <a:rPr lang="en-US" b="1">
                <a:solidFill>
                  <a:schemeClr val="accent1"/>
                </a:solidFill>
              </a:rPr>
              <a:t>observer</a:t>
            </a:r>
            <a:r>
              <a:rPr lang="en-US" b="1">
                <a:solidFill>
                  <a:schemeClr val="bg2"/>
                </a:solidFill>
              </a:rPr>
              <a:t>, </a:t>
            </a:r>
            <a:r>
              <a:rPr lang="en-US">
                <a:solidFill>
                  <a:schemeClr val="bg2"/>
                </a:solidFill>
              </a:rPr>
              <a:t>use the </a:t>
            </a:r>
            <a:r>
              <a:rPr lang="en-US" b="1">
                <a:solidFill>
                  <a:schemeClr val="accent1"/>
                </a:solidFill>
              </a:rPr>
              <a:t>observer</a:t>
            </a:r>
            <a:r>
              <a:rPr lang="en-US" b="1">
                <a:solidFill>
                  <a:schemeClr val="bg2"/>
                </a:solidFill>
              </a:rPr>
              <a:t> </a:t>
            </a:r>
            <a:r>
              <a:rPr lang="en-US" b="1">
                <a:solidFill>
                  <a:schemeClr val="accent1"/>
                </a:solidFill>
              </a:rPr>
              <a:t>checklist </a:t>
            </a:r>
            <a:r>
              <a:rPr lang="en-US">
                <a:solidFill>
                  <a:schemeClr val="bg1"/>
                </a:solidFill>
              </a:rPr>
              <a:t>to</a:t>
            </a:r>
            <a:r>
              <a:rPr lang="en-US">
                <a:solidFill>
                  <a:schemeClr val="accent1"/>
                </a:solidFill>
              </a:rPr>
              <a:t> </a:t>
            </a:r>
            <a:r>
              <a:rPr lang="en-US">
                <a:solidFill>
                  <a:schemeClr val="bg1"/>
                </a:solidFill>
              </a:rPr>
              <a:t>document</a:t>
            </a:r>
            <a:r>
              <a:rPr lang="en-US">
                <a:solidFill>
                  <a:schemeClr val="accent1"/>
                </a:solidFill>
              </a:rPr>
              <a:t> </a:t>
            </a:r>
            <a:r>
              <a:rPr lang="en-US">
                <a:solidFill>
                  <a:schemeClr val="bg2"/>
                </a:solidFill>
              </a:rPr>
              <a:t>what went well and what did not go well - use it to provide feedback</a:t>
            </a:r>
            <a:r>
              <a:rPr lang="en-US" b="1">
                <a:solidFill>
                  <a:schemeClr val="bg2"/>
                </a:solidFill>
              </a:rPr>
              <a:t>. </a:t>
            </a:r>
            <a:endParaRPr lang="en-US">
              <a:solidFill>
                <a:schemeClr val="bg2"/>
              </a:solidFill>
            </a:endParaRPr>
          </a:p>
          <a:p>
            <a:pPr marL="514314" indent="-514314">
              <a:lnSpc>
                <a:spcPct val="100000"/>
              </a:lnSpc>
              <a:spcAft>
                <a:spcPts val="1200"/>
              </a:spcAft>
              <a:buFont typeface="+mj-lt"/>
              <a:buAutoNum type="arabicPeriod"/>
            </a:pPr>
            <a:r>
              <a:rPr lang="en-US" b="1">
                <a:solidFill>
                  <a:schemeClr val="accent1"/>
                </a:solidFill>
              </a:rPr>
              <a:t>Discuss</a:t>
            </a:r>
            <a:r>
              <a:rPr lang="en-US">
                <a:solidFill>
                  <a:schemeClr val="bg2"/>
                </a:solidFill>
              </a:rPr>
              <a:t> the performance with the team.</a:t>
            </a:r>
          </a:p>
        </p:txBody>
      </p:sp>
    </p:spTree>
    <p:extLst>
      <p:ext uri="{BB962C8B-B14F-4D97-AF65-F5344CB8AC3E}">
        <p14:creationId xmlns:p14="http://schemas.microsoft.com/office/powerpoint/2010/main" val="889164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accel="50000" decel="50000" fill="hold" grpId="0" nodeType="with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1000" fill="hold"/>
                                        <p:tgtEl>
                                          <p:spTgt spid="11">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11">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accel="50000" decel="50000" fill="hold" grpId="0" nodeType="with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anim calcmode="lin" valueType="num">
                                      <p:cBhvr additive="base">
                                        <p:cTn id="11" dur="1000" fill="hold"/>
                                        <p:tgtEl>
                                          <p:spTgt spid="11">
                                            <p:txEl>
                                              <p:pRg st="1" end="1"/>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11">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accel="50000" decel="50000" fill="hold" grpId="0" nodeType="with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anim calcmode="lin" valueType="num">
                                      <p:cBhvr additive="base">
                                        <p:cTn id="15" dur="1000" fill="hold"/>
                                        <p:tgtEl>
                                          <p:spTgt spid="11">
                                            <p:txEl>
                                              <p:pRg st="2" end="2"/>
                                            </p:txEl>
                                          </p:spTgt>
                                        </p:tgtEl>
                                        <p:attrNameLst>
                                          <p:attrName>ppt_x</p:attrName>
                                        </p:attrNameLst>
                                      </p:cBhvr>
                                      <p:tavLst>
                                        <p:tav tm="0">
                                          <p:val>
                                            <p:strVal val="0-#ppt_w/2"/>
                                          </p:val>
                                        </p:tav>
                                        <p:tav tm="100000">
                                          <p:val>
                                            <p:strVal val="#ppt_x"/>
                                          </p:val>
                                        </p:tav>
                                      </p:tavLst>
                                    </p:anim>
                                    <p:anim calcmode="lin" valueType="num">
                                      <p:cBhvr additive="base">
                                        <p:cTn id="16" dur="1000" fill="hold"/>
                                        <p:tgtEl>
                                          <p:spTgt spid="11">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accel="50000" decel="50000" fill="hold" grpId="0" nodeType="with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anim calcmode="lin" valueType="num">
                                      <p:cBhvr additive="base">
                                        <p:cTn id="19" dur="1000" fill="hold"/>
                                        <p:tgtEl>
                                          <p:spTgt spid="11">
                                            <p:txEl>
                                              <p:pRg st="3" end="3"/>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1">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accel="50000" decel="50000" fill="hold" grpId="0" nodeType="withEffect">
                                  <p:stCondLst>
                                    <p:cond delay="0"/>
                                  </p:stCondLst>
                                  <p:childTnLst>
                                    <p:set>
                                      <p:cBhvr>
                                        <p:cTn id="22" dur="1" fill="hold">
                                          <p:stCondLst>
                                            <p:cond delay="0"/>
                                          </p:stCondLst>
                                        </p:cTn>
                                        <p:tgtEl>
                                          <p:spTgt spid="11">
                                            <p:txEl>
                                              <p:pRg st="4" end="4"/>
                                            </p:txEl>
                                          </p:spTgt>
                                        </p:tgtEl>
                                        <p:attrNameLst>
                                          <p:attrName>style.visibility</p:attrName>
                                        </p:attrNameLst>
                                      </p:cBhvr>
                                      <p:to>
                                        <p:strVal val="visible"/>
                                      </p:to>
                                    </p:set>
                                    <p:anim calcmode="lin" valueType="num">
                                      <p:cBhvr additive="base">
                                        <p:cTn id="23" dur="1000" fill="hold"/>
                                        <p:tgtEl>
                                          <p:spTgt spid="11">
                                            <p:txEl>
                                              <p:pRg st="4" end="4"/>
                                            </p:txEl>
                                          </p:spTgt>
                                        </p:tgtEl>
                                        <p:attrNameLst>
                                          <p:attrName>ppt_x</p:attrName>
                                        </p:attrNameLst>
                                      </p:cBhvr>
                                      <p:tavLst>
                                        <p:tav tm="0">
                                          <p:val>
                                            <p:strVal val="0-#ppt_w/2"/>
                                          </p:val>
                                        </p:tav>
                                        <p:tav tm="100000">
                                          <p:val>
                                            <p:strVal val="#ppt_x"/>
                                          </p:val>
                                        </p:tav>
                                      </p:tavLst>
                                    </p:anim>
                                    <p:anim calcmode="lin" valueType="num">
                                      <p:cBhvr additive="base">
                                        <p:cTn id="24" dur="1000" fill="hold"/>
                                        <p:tgtEl>
                                          <p:spTgt spid="1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lane flying over a grassy field&#10;&#10;Description automatically generated">
            <a:extLst>
              <a:ext uri="{FF2B5EF4-FFF2-40B4-BE49-F238E27FC236}">
                <a16:creationId xmlns:a16="http://schemas.microsoft.com/office/drawing/2014/main" id="{996F87B5-BAD9-1A4C-918E-097B39B33E50}"/>
              </a:ext>
            </a:extLst>
          </p:cNvPr>
          <p:cNvPicPr>
            <a:picLocks noChangeAspect="1"/>
          </p:cNvPicPr>
          <p:nvPr/>
        </p:nvPicPr>
        <p:blipFill rotWithShape="1">
          <a:blip r:embed="rId3">
            <a:extLst>
              <a:ext uri="{28A0092B-C50C-407E-A947-70E740481C1C}">
                <a14:useLocalDpi xmlns:a14="http://schemas.microsoft.com/office/drawing/2010/main" val="0"/>
              </a:ext>
            </a:extLst>
          </a:blip>
          <a:srcRect l="18710" t="44141" r="49084" b="32158"/>
          <a:stretch/>
        </p:blipFill>
        <p:spPr>
          <a:xfrm flipH="1">
            <a:off x="-1" y="876300"/>
            <a:ext cx="12191999" cy="5981700"/>
          </a:xfrm>
          <a:prstGeom prst="rect">
            <a:avLst/>
          </a:prstGeom>
        </p:spPr>
      </p:pic>
      <p:sp>
        <p:nvSpPr>
          <p:cNvPr id="11" name="Rectangle 10">
            <a:extLst>
              <a:ext uri="{FF2B5EF4-FFF2-40B4-BE49-F238E27FC236}">
                <a16:creationId xmlns:a16="http://schemas.microsoft.com/office/drawing/2014/main" id="{D3E846BC-DD27-6D40-8DC4-AA1498DADACC}"/>
              </a:ext>
            </a:extLst>
          </p:cNvPr>
          <p:cNvSpPr/>
          <p:nvPr/>
        </p:nvSpPr>
        <p:spPr>
          <a:xfrm>
            <a:off x="0" y="854765"/>
            <a:ext cx="12192000" cy="6023113"/>
          </a:xfrm>
          <a:prstGeom prst="rect">
            <a:avLst/>
          </a:prstGeom>
          <a:solidFill>
            <a:schemeClr val="bg1">
              <a:lumMod val="10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6B2E3A-5326-F940-81D3-0D38E4FDBD50}"/>
              </a:ext>
            </a:extLst>
          </p:cNvPr>
          <p:cNvSpPr>
            <a:spLocks noGrp="1"/>
          </p:cNvSpPr>
          <p:nvPr>
            <p:ph type="title"/>
          </p:nvPr>
        </p:nvSpPr>
        <p:spPr/>
        <p:txBody>
          <a:bodyPr>
            <a:normAutofit/>
          </a:bodyPr>
          <a:lstStyle/>
          <a:p>
            <a:r>
              <a:rPr lang="en-US"/>
              <a:t>Discussion</a:t>
            </a:r>
          </a:p>
        </p:txBody>
      </p:sp>
      <p:sp>
        <p:nvSpPr>
          <p:cNvPr id="3" name="Text Placeholder 1">
            <a:extLst>
              <a:ext uri="{FF2B5EF4-FFF2-40B4-BE49-F238E27FC236}">
                <a16:creationId xmlns:a16="http://schemas.microsoft.com/office/drawing/2014/main" id="{FCD1DCDF-E4F0-2847-B4E9-C5C981D9A73E}"/>
              </a:ext>
            </a:extLst>
          </p:cNvPr>
          <p:cNvSpPr>
            <a:spLocks noGrp="1"/>
          </p:cNvSpPr>
          <p:nvPr>
            <p:ph idx="1"/>
          </p:nvPr>
        </p:nvSpPr>
        <p:spPr>
          <a:xfrm>
            <a:off x="585217" y="2027583"/>
            <a:ext cx="11123079" cy="4830416"/>
          </a:xfrm>
        </p:spPr>
        <p:txBody>
          <a:bodyPr>
            <a:noAutofit/>
          </a:bodyPr>
          <a:lstStyle/>
          <a:p>
            <a:pPr marL="171438" indent="-171438">
              <a:lnSpc>
                <a:spcPct val="100000"/>
              </a:lnSpc>
              <a:spcAft>
                <a:spcPts val="1800"/>
              </a:spcAft>
            </a:pPr>
            <a:r>
              <a:rPr lang="en-US" dirty="0">
                <a:solidFill>
                  <a:schemeClr val="bg2"/>
                </a:solidFill>
              </a:rPr>
              <a:t>What part of the handoff did you find </a:t>
            </a:r>
            <a:r>
              <a:rPr lang="en-US" b="1" dirty="0">
                <a:solidFill>
                  <a:schemeClr val="accent1"/>
                </a:solidFill>
              </a:rPr>
              <a:t>easy</a:t>
            </a:r>
            <a:r>
              <a:rPr lang="en-US" dirty="0">
                <a:solidFill>
                  <a:schemeClr val="bg2"/>
                </a:solidFill>
              </a:rPr>
              <a:t>?</a:t>
            </a:r>
          </a:p>
          <a:p>
            <a:pPr marL="171438" indent="-171438">
              <a:lnSpc>
                <a:spcPct val="100000"/>
              </a:lnSpc>
              <a:spcAft>
                <a:spcPts val="1800"/>
              </a:spcAft>
            </a:pPr>
            <a:r>
              <a:rPr lang="en-US" dirty="0">
                <a:solidFill>
                  <a:schemeClr val="bg2"/>
                </a:solidFill>
              </a:rPr>
              <a:t>What part of the handoff was </a:t>
            </a:r>
            <a:r>
              <a:rPr lang="en-US" b="1" dirty="0">
                <a:solidFill>
                  <a:schemeClr val="accent1"/>
                </a:solidFill>
              </a:rPr>
              <a:t>most challenging</a:t>
            </a:r>
            <a:r>
              <a:rPr lang="en-US" dirty="0">
                <a:solidFill>
                  <a:schemeClr val="bg2"/>
                </a:solidFill>
              </a:rPr>
              <a:t>?</a:t>
            </a:r>
          </a:p>
          <a:p>
            <a:pPr marL="171438" indent="-171438">
              <a:lnSpc>
                <a:spcPct val="100000"/>
              </a:lnSpc>
              <a:spcAft>
                <a:spcPts val="1800"/>
              </a:spcAft>
            </a:pPr>
            <a:r>
              <a:rPr lang="en-US" dirty="0">
                <a:solidFill>
                  <a:schemeClr val="bg2"/>
                </a:solidFill>
              </a:rPr>
              <a:t>What challenges do you expect to encounter in combat that could make the handoff process </a:t>
            </a:r>
            <a:r>
              <a:rPr lang="en-US" b="1" dirty="0">
                <a:solidFill>
                  <a:schemeClr val="accent1"/>
                </a:solidFill>
              </a:rPr>
              <a:t>extremely difficult</a:t>
            </a:r>
            <a:r>
              <a:rPr lang="en-US" dirty="0">
                <a:solidFill>
                  <a:schemeClr val="bg2"/>
                </a:solidFill>
              </a:rPr>
              <a:t>?</a:t>
            </a:r>
          </a:p>
          <a:p>
            <a:pPr marL="171438" indent="-171438">
              <a:lnSpc>
                <a:spcPct val="100000"/>
              </a:lnSpc>
              <a:spcAft>
                <a:spcPts val="1800"/>
              </a:spcAft>
            </a:pPr>
            <a:r>
              <a:rPr lang="en-US" dirty="0">
                <a:solidFill>
                  <a:schemeClr val="bg2"/>
                </a:solidFill>
              </a:rPr>
              <a:t>How would those challenges </a:t>
            </a:r>
            <a:r>
              <a:rPr lang="en-US" b="1" dirty="0">
                <a:solidFill>
                  <a:schemeClr val="accent1"/>
                </a:solidFill>
              </a:rPr>
              <a:t>impact</a:t>
            </a:r>
            <a:r>
              <a:rPr lang="en-US" dirty="0">
                <a:solidFill>
                  <a:schemeClr val="bg2"/>
                </a:solidFill>
              </a:rPr>
              <a:t> the handoff?</a:t>
            </a:r>
          </a:p>
        </p:txBody>
      </p:sp>
    </p:spTree>
    <p:extLst>
      <p:ext uri="{BB962C8B-B14F-4D97-AF65-F5344CB8AC3E}">
        <p14:creationId xmlns:p14="http://schemas.microsoft.com/office/powerpoint/2010/main" val="2253905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10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10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10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6"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ECCCHO">
  <a:themeElements>
    <a:clrScheme name="Custom 3">
      <a:dk1>
        <a:srgbClr val="005581"/>
      </a:dk1>
      <a:lt1>
        <a:srgbClr val="D8D8D2"/>
      </a:lt1>
      <a:dk2>
        <a:srgbClr val="5F6062"/>
      </a:dk2>
      <a:lt2>
        <a:srgbClr val="FFFFFF"/>
      </a:lt2>
      <a:accent1>
        <a:srgbClr val="E97A1C"/>
      </a:accent1>
      <a:accent2>
        <a:srgbClr val="B8B308"/>
      </a:accent2>
      <a:accent3>
        <a:srgbClr val="80A4DF"/>
      </a:accent3>
      <a:accent4>
        <a:srgbClr val="5F6062"/>
      </a:accent4>
      <a:accent5>
        <a:srgbClr val="3F3E29"/>
      </a:accent5>
      <a:accent6>
        <a:srgbClr val="8A1F03"/>
      </a:accent6>
      <a:hlink>
        <a:srgbClr val="54075B"/>
      </a:hlink>
      <a:folHlink>
        <a:srgbClr val="80A4DF"/>
      </a:folHlink>
    </a:clrScheme>
    <a:fontScheme name="Arial Black-Arial">
      <a:majorFont>
        <a:latin typeface="Arial Black" panose="020B0A0402010202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CCCHO" id="{6F3DB0EC-8CAE-0F43-A109-218093BDA2E3}" vid="{10622893-D1E4-7C49-9B6E-BA920449B7F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38BFE54402691458FFA9575C6B2878B" ma:contentTypeVersion="5" ma:contentTypeDescription="Create a new document." ma:contentTypeScope="" ma:versionID="416b0916ce2b3b864e9e510f0448b113">
  <xsd:schema xmlns:xsd="http://www.w3.org/2001/XMLSchema" xmlns:xs="http://www.w3.org/2001/XMLSchema" xmlns:p="http://schemas.microsoft.com/office/2006/metadata/properties" xmlns:ns2="d247b50c-1b76-4f5f-9e7f-06c07b576fa2" targetNamespace="http://schemas.microsoft.com/office/2006/metadata/properties" ma:root="true" ma:fieldsID="d38dafbba203af97d0682904d8cbcf7b" ns2:_="">
    <xsd:import namespace="d247b50c-1b76-4f5f-9e7f-06c07b576fa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47b50c-1b76-4f5f-9e7f-06c07b576fa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B231B57-736F-4F76-9F7B-9CEF545F0C7D}">
  <ds:schemaRefs>
    <ds:schemaRef ds:uri="http://schemas.microsoft.com/sharepoint/v3/contenttype/forms"/>
  </ds:schemaRefs>
</ds:datastoreItem>
</file>

<file path=customXml/itemProps2.xml><?xml version="1.0" encoding="utf-8"?>
<ds:datastoreItem xmlns:ds="http://schemas.openxmlformats.org/officeDocument/2006/customXml" ds:itemID="{03DA68D5-E91D-4547-9CC4-9A333BC4DA34}"/>
</file>

<file path=customXml/itemProps3.xml><?xml version="1.0" encoding="utf-8"?>
<ds:datastoreItem xmlns:ds="http://schemas.openxmlformats.org/officeDocument/2006/customXml" ds:itemID="{36A6A975-9022-43B9-B119-039459142554}">
  <ds:schemaRefs>
    <ds:schemaRef ds:uri="http://schemas.openxmlformats.org/package/2006/metadata/core-properties"/>
    <ds:schemaRef ds:uri="http://schemas.microsoft.com/office/2006/documentManagement/types"/>
    <ds:schemaRef ds:uri="http://purl.org/dc/elements/1.1/"/>
    <ds:schemaRef ds:uri="4cdf694f-7442-4d98-94c0-2d3e25113850"/>
    <ds:schemaRef ds:uri="http://purl.org/dc/terms/"/>
    <ds:schemaRef ds:uri="http://purl.org/dc/dcmitype/"/>
    <ds:schemaRef ds:uri="http://schemas.microsoft.com/office/2006/metadata/properties"/>
    <ds:schemaRef ds:uri="http://schemas.microsoft.com/office/infopath/2007/PartnerControls"/>
    <ds:schemaRef ds:uri="a462d567-1288-4baa-9721-28ca3b7eb716"/>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T1_MasterTemplate_New</Template>
  <TotalTime>22</TotalTime>
  <Words>6507</Words>
  <Application>Microsoft Office PowerPoint</Application>
  <PresentationFormat>Widescreen</PresentationFormat>
  <Paragraphs>670</Paragraphs>
  <Slides>27</Slides>
  <Notes>27</Notes>
  <HiddenSlides>1</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 Narrow</vt:lpstr>
      <vt:lpstr>Franklin Gothic Book</vt:lpstr>
      <vt:lpstr>Arial</vt:lpstr>
      <vt:lpstr>Arial Black</vt:lpstr>
      <vt:lpstr>Calibri</vt:lpstr>
      <vt:lpstr>Courier New</vt:lpstr>
      <vt:lpstr>ECCCHO</vt:lpstr>
      <vt:lpstr>PowerPoint Presentation</vt:lpstr>
      <vt:lpstr>PowerPoint Presentation</vt:lpstr>
      <vt:lpstr>Standardized Patient Handoffs — Do We Need It?</vt:lpstr>
      <vt:lpstr>Learning Objectives </vt:lpstr>
      <vt:lpstr>The Perfect Storm </vt:lpstr>
      <vt:lpstr>Setting the Stage</vt:lpstr>
      <vt:lpstr>Scenario – Patient Journey Experience </vt:lpstr>
      <vt:lpstr>Scenario – Patient Journey Experience </vt:lpstr>
      <vt:lpstr>Scenario – Patient Journey Experience </vt:lpstr>
      <vt:lpstr>Discussion</vt:lpstr>
      <vt:lpstr>What Is a Successful Patient Handoff?</vt:lpstr>
      <vt:lpstr>Part 1: Document</vt:lpstr>
      <vt:lpstr>The Tactical Combat Casualty Care (TCCC) Card</vt:lpstr>
      <vt:lpstr>MIST </vt:lpstr>
      <vt:lpstr>Part 2: Communicate</vt:lpstr>
      <vt:lpstr>Verbally Communicate Patient Information</vt:lpstr>
      <vt:lpstr>PowerPoint Presentation</vt:lpstr>
      <vt:lpstr>Verbal Reporting Communication Responsibilities</vt:lpstr>
      <vt:lpstr> Part 3:  Transfer Responsibility of Care </vt:lpstr>
      <vt:lpstr>Transfer Responsibility of Care</vt:lpstr>
      <vt:lpstr>Review: Successful Patient Handoff</vt:lpstr>
      <vt:lpstr>“The Perfect Storm” – Patient Handoff </vt:lpstr>
      <vt:lpstr>Review</vt:lpstr>
      <vt:lpstr>Practice: Role Play </vt:lpstr>
      <vt:lpstr>PowerPoint Presentation</vt:lpstr>
      <vt:lpstr>Practice Exercise Instructions</vt:lpstr>
      <vt:lpstr>Discussion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tiER1 Story</dc:title>
  <dc:creator>DeCraene, Allison</dc:creator>
  <cp:keywords/>
  <cp:lastModifiedBy>Camilla Knott</cp:lastModifiedBy>
  <cp:revision>1</cp:revision>
  <cp:lastPrinted>2022-02-18T18:37:03Z</cp:lastPrinted>
  <dcterms:created xsi:type="dcterms:W3CDTF">2017-07-06T18:10:26Z</dcterms:created>
  <dcterms:modified xsi:type="dcterms:W3CDTF">2023-01-05T13:24:55Z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0x010100B38BFE54402691458FFA9575C6B2878B</vt:lpwstr>
  </property>
  <property fmtid="{D5CDD505-2E9C-101B-9397-08002B2CF9AE}" pid="3" name="MediaServiceImageTags">
    <vt:lpwstr/>
  </property>
</Properties>
</file>